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19"/>
  </p:notesMasterIdLst>
  <p:handoutMasterIdLst>
    <p:handoutMasterId r:id="rId20"/>
  </p:handoutMasterIdLst>
  <p:sldIdLst>
    <p:sldId id="259" r:id="rId7"/>
    <p:sldId id="261" r:id="rId8"/>
    <p:sldId id="267" r:id="rId9"/>
    <p:sldId id="273" r:id="rId10"/>
    <p:sldId id="260" r:id="rId11"/>
    <p:sldId id="270" r:id="rId12"/>
    <p:sldId id="271" r:id="rId13"/>
    <p:sldId id="275" r:id="rId14"/>
    <p:sldId id="272" r:id="rId15"/>
    <p:sldId id="264" r:id="rId16"/>
    <p:sldId id="27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A0A"/>
    <a:srgbClr val="2F66A8"/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C586B-E86F-45F3-A566-9320E1DB7D47}" v="117" dt="2024-02-26T15:33:11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6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Raimund Andrée" userId="0cf943988599aae0" providerId="LiveId" clId="{B57C586B-E86F-45F3-A566-9320E1DB7D47}"/>
    <pc:docChg chg="undo redo custSel addSld delSld modSld sldOrd modMainMaster">
      <pc:chgData name="Raimund Andrée" userId="0cf943988599aae0" providerId="LiveId" clId="{B57C586B-E86F-45F3-A566-9320E1DB7D47}" dt="2024-02-29T12:55:49.511" v="1636" actId="20577"/>
      <pc:docMkLst>
        <pc:docMk/>
      </pc:docMkLst>
      <pc:sldChg chg="addSp delSp modSp mod setBg">
        <pc:chgData name="Raimund Andrée" userId="0cf943988599aae0" providerId="LiveId" clId="{B57C586B-E86F-45F3-A566-9320E1DB7D47}" dt="2024-02-26T15:32:47.557" v="1538" actId="1076"/>
        <pc:sldMkLst>
          <pc:docMk/>
          <pc:sldMk cId="1101361508" sldId="260"/>
        </pc:sldMkLst>
        <pc:spChg chg="mod">
          <ac:chgData name="Raimund Andrée" userId="0cf943988599aae0" providerId="LiveId" clId="{B57C586B-E86F-45F3-A566-9320E1DB7D47}" dt="2024-02-25T21:02:45.147" v="117" actId="26606"/>
          <ac:spMkLst>
            <pc:docMk/>
            <pc:sldMk cId="1101361508" sldId="260"/>
            <ac:spMk id="2" creationId="{5191E0F2-FE77-51ED-3F72-223B58926E74}"/>
          </ac:spMkLst>
        </pc:spChg>
        <pc:spChg chg="del mod">
          <ac:chgData name="Raimund Andrée" userId="0cf943988599aae0" providerId="LiveId" clId="{B57C586B-E86F-45F3-A566-9320E1DB7D47}" dt="2024-02-25T21:02:36.900" v="114" actId="478"/>
          <ac:spMkLst>
            <pc:docMk/>
            <pc:sldMk cId="1101361508" sldId="260"/>
            <ac:spMk id="3" creationId="{07D5023A-BA6F-B725-CF78-FD889E577EA6}"/>
          </ac:spMkLst>
        </pc:spChg>
        <pc:spChg chg="add del mod">
          <ac:chgData name="Raimund Andrée" userId="0cf943988599aae0" providerId="LiveId" clId="{B57C586B-E86F-45F3-A566-9320E1DB7D47}" dt="2024-02-25T21:02:39.349" v="115" actId="478"/>
          <ac:spMkLst>
            <pc:docMk/>
            <pc:sldMk cId="1101361508" sldId="260"/>
            <ac:spMk id="7" creationId="{FC351563-2A89-1507-E471-9B90A76FC86A}"/>
          </ac:spMkLst>
        </pc:spChg>
        <pc:spChg chg="add del">
          <ac:chgData name="Raimund Andrée" userId="0cf943988599aae0" providerId="LiveId" clId="{B57C586B-E86F-45F3-A566-9320E1DB7D47}" dt="2024-02-25T21:02:45.147" v="117" actId="26606"/>
          <ac:spMkLst>
            <pc:docMk/>
            <pc:sldMk cId="1101361508" sldId="260"/>
            <ac:spMk id="10" creationId="{19D32F93-50AC-4C46-A5DB-291C60DDB7BD}"/>
          </ac:spMkLst>
        </pc:spChg>
        <pc:spChg chg="add del">
          <ac:chgData name="Raimund Andrée" userId="0cf943988599aae0" providerId="LiveId" clId="{B57C586B-E86F-45F3-A566-9320E1DB7D47}" dt="2024-02-25T21:02:45.147" v="117" actId="26606"/>
          <ac:spMkLst>
            <pc:docMk/>
            <pc:sldMk cId="1101361508" sldId="260"/>
            <ac:spMk id="12" creationId="{827DC2C4-B485-428A-BF4A-472D2967F47F}"/>
          </ac:spMkLst>
        </pc:spChg>
        <pc:spChg chg="add del">
          <ac:chgData name="Raimund Andrée" userId="0cf943988599aae0" providerId="LiveId" clId="{B57C586B-E86F-45F3-A566-9320E1DB7D47}" dt="2024-02-25T21:02:45.147" v="117" actId="26606"/>
          <ac:spMkLst>
            <pc:docMk/>
            <pc:sldMk cId="1101361508" sldId="260"/>
            <ac:spMk id="14" creationId="{EE04B5EB-F158-4507-90DD-BD23620C7CC9}"/>
          </ac:spMkLst>
        </pc:spChg>
        <pc:picChg chg="add mod">
          <ac:chgData name="Raimund Andrée" userId="0cf943988599aae0" providerId="LiveId" clId="{B57C586B-E86F-45F3-A566-9320E1DB7D47}" dt="2024-02-25T21:25:13.698" v="178" actId="1076"/>
          <ac:picMkLst>
            <pc:docMk/>
            <pc:sldMk cId="1101361508" sldId="260"/>
            <ac:picMk id="5" creationId="{3E84B19B-ECFB-787B-6DE5-9666BB11CC74}"/>
          </ac:picMkLst>
        </pc:picChg>
        <pc:picChg chg="add del mod">
          <ac:chgData name="Raimund Andrée" userId="0cf943988599aae0" providerId="LiveId" clId="{B57C586B-E86F-45F3-A566-9320E1DB7D47}" dt="2024-02-25T21:13:38.073" v="121" actId="478"/>
          <ac:picMkLst>
            <pc:docMk/>
            <pc:sldMk cId="1101361508" sldId="260"/>
            <ac:picMk id="9" creationId="{D75A7EF6-E296-587E-275C-B78061230560}"/>
          </ac:picMkLst>
        </pc:picChg>
        <pc:picChg chg="add mod">
          <ac:chgData name="Raimund Andrée" userId="0cf943988599aae0" providerId="LiveId" clId="{B57C586B-E86F-45F3-A566-9320E1DB7D47}" dt="2024-02-26T15:32:41.332" v="1536" actId="1076"/>
          <ac:picMkLst>
            <pc:docMk/>
            <pc:sldMk cId="1101361508" sldId="260"/>
            <ac:picMk id="13" creationId="{A11A73AE-1F2D-F1D3-5CE9-1D37074FF2F1}"/>
          </ac:picMkLst>
        </pc:picChg>
        <pc:picChg chg="add mod">
          <ac:chgData name="Raimund Andrée" userId="0cf943988599aae0" providerId="LiveId" clId="{B57C586B-E86F-45F3-A566-9320E1DB7D47}" dt="2024-02-25T21:28:04.538" v="184" actId="1076"/>
          <ac:picMkLst>
            <pc:docMk/>
            <pc:sldMk cId="1101361508" sldId="260"/>
            <ac:picMk id="16" creationId="{48B6BDBD-9FF1-E100-6165-731C589C9286}"/>
          </ac:picMkLst>
        </pc:picChg>
        <pc:picChg chg="add mod">
          <ac:chgData name="Raimund Andrée" userId="0cf943988599aae0" providerId="LiveId" clId="{B57C586B-E86F-45F3-A566-9320E1DB7D47}" dt="2024-02-26T15:32:47.557" v="1538" actId="1076"/>
          <ac:picMkLst>
            <pc:docMk/>
            <pc:sldMk cId="1101361508" sldId="260"/>
            <ac:picMk id="18" creationId="{9D336B90-8E9B-747A-919D-643B5860E372}"/>
          </ac:picMkLst>
        </pc:picChg>
        <pc:picChg chg="add mod">
          <ac:chgData name="Raimund Andrée" userId="0cf943988599aae0" providerId="LiveId" clId="{B57C586B-E86F-45F3-A566-9320E1DB7D47}" dt="2024-02-25T21:28:27.447" v="196" actId="14100"/>
          <ac:picMkLst>
            <pc:docMk/>
            <pc:sldMk cId="1101361508" sldId="260"/>
            <ac:picMk id="20" creationId="{741E083E-891E-CD2B-651F-97DD42687834}"/>
          </ac:picMkLst>
        </pc:picChg>
        <pc:picChg chg="add mod">
          <ac:chgData name="Raimund Andrée" userId="0cf943988599aae0" providerId="LiveId" clId="{B57C586B-E86F-45F3-A566-9320E1DB7D47}" dt="2024-02-25T21:27:59.967" v="182" actId="1076"/>
          <ac:picMkLst>
            <pc:docMk/>
            <pc:sldMk cId="1101361508" sldId="260"/>
            <ac:picMk id="22" creationId="{5C6252BF-D69B-78E9-4D46-336CFB4902E3}"/>
          </ac:picMkLst>
        </pc:picChg>
        <pc:picChg chg="add mod">
          <ac:chgData name="Raimund Andrée" userId="0cf943988599aae0" providerId="LiveId" clId="{B57C586B-E86F-45F3-A566-9320E1DB7D47}" dt="2024-02-25T21:28:00.968" v="183" actId="1076"/>
          <ac:picMkLst>
            <pc:docMk/>
            <pc:sldMk cId="1101361508" sldId="260"/>
            <ac:picMk id="24" creationId="{EE62E366-9022-9B56-FECF-DAD24E07F4A1}"/>
          </ac:picMkLst>
        </pc:picChg>
        <pc:picChg chg="add mod">
          <ac:chgData name="Raimund Andrée" userId="0cf943988599aae0" providerId="LiveId" clId="{B57C586B-E86F-45F3-A566-9320E1DB7D47}" dt="2024-02-26T15:32:43.260" v="1537" actId="14100"/>
          <ac:picMkLst>
            <pc:docMk/>
            <pc:sldMk cId="1101361508" sldId="260"/>
            <ac:picMk id="26" creationId="{B84AEDA4-0D91-380C-45E1-10D01FC8AC87}"/>
          </ac:picMkLst>
        </pc:picChg>
        <pc:picChg chg="add mod">
          <ac:chgData name="Raimund Andrée" userId="0cf943988599aae0" providerId="LiveId" clId="{B57C586B-E86F-45F3-A566-9320E1DB7D47}" dt="2024-02-25T21:28:32.717" v="199" actId="1076"/>
          <ac:picMkLst>
            <pc:docMk/>
            <pc:sldMk cId="1101361508" sldId="260"/>
            <ac:picMk id="28" creationId="{4534E801-B4DD-78C5-BC47-403A905002D8}"/>
          </ac:picMkLst>
        </pc:picChg>
      </pc:sldChg>
      <pc:sldChg chg="del">
        <pc:chgData name="Raimund Andrée" userId="0cf943988599aae0" providerId="LiveId" clId="{B57C586B-E86F-45F3-A566-9320E1DB7D47}" dt="2024-02-26T08:46:53.080" v="1140" actId="47"/>
        <pc:sldMkLst>
          <pc:docMk/>
          <pc:sldMk cId="2416780850" sldId="262"/>
        </pc:sldMkLst>
      </pc:sldChg>
      <pc:sldChg chg="ord">
        <pc:chgData name="Raimund Andrée" userId="0cf943988599aae0" providerId="LiveId" clId="{B57C586B-E86F-45F3-A566-9320E1DB7D47}" dt="2024-02-26T08:46:52.169" v="1139"/>
        <pc:sldMkLst>
          <pc:docMk/>
          <pc:sldMk cId="3317259441" sldId="264"/>
        </pc:sldMkLst>
      </pc:sldChg>
      <pc:sldChg chg="addSp delSp modSp mod">
        <pc:chgData name="Raimund Andrée" userId="0cf943988599aae0" providerId="LiveId" clId="{B57C586B-E86F-45F3-A566-9320E1DB7D47}" dt="2024-02-25T20:58:17.280" v="90" actId="478"/>
        <pc:sldMkLst>
          <pc:docMk/>
          <pc:sldMk cId="751095604" sldId="267"/>
        </pc:sldMkLst>
        <pc:spChg chg="mod">
          <ac:chgData name="Raimund Andrée" userId="0cf943988599aae0" providerId="LiveId" clId="{B57C586B-E86F-45F3-A566-9320E1DB7D47}" dt="2024-02-25T20:48:25.582" v="63" actId="21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Raimund Andrée" userId="0cf943988599aae0" providerId="LiveId" clId="{B57C586B-E86F-45F3-A566-9320E1DB7D47}" dt="2024-02-25T20:46:45.405" v="16" actId="20577"/>
          <ac:spMkLst>
            <pc:docMk/>
            <pc:sldMk cId="751095604" sldId="267"/>
            <ac:spMk id="6" creationId="{5DD075C4-D810-4874-0C14-C43B37D93F2D}"/>
          </ac:spMkLst>
        </pc:spChg>
        <pc:spChg chg="del">
          <ac:chgData name="Raimund Andrée" userId="0cf943988599aae0" providerId="LiveId" clId="{B57C586B-E86F-45F3-A566-9320E1DB7D47}" dt="2024-02-25T20:58:17.280" v="90" actId="478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Raimund Andrée" userId="0cf943988599aae0" providerId="LiveId" clId="{B57C586B-E86F-45F3-A566-9320E1DB7D47}" dt="2024-02-25T20:46:41.747" v="2" actId="1076"/>
          <ac:picMkLst>
            <pc:docMk/>
            <pc:sldMk cId="751095604" sldId="267"/>
            <ac:picMk id="2" creationId="{1E324153-9048-7D0B-6548-60F50FF08B2F}"/>
          </ac:picMkLst>
        </pc:picChg>
        <pc:picChg chg="del">
          <ac:chgData name="Raimund Andrée" userId="0cf943988599aae0" providerId="LiveId" clId="{B57C586B-E86F-45F3-A566-9320E1DB7D47}" dt="2024-02-25T20:46:40.081" v="1" actId="478"/>
          <ac:picMkLst>
            <pc:docMk/>
            <pc:sldMk cId="751095604" sldId="267"/>
            <ac:picMk id="4" creationId="{08284BEF-A09A-08FA-9B62-CEDE1831B015}"/>
          </ac:picMkLst>
        </pc:picChg>
      </pc:sldChg>
      <pc:sldChg chg="del">
        <pc:chgData name="Raimund Andrée" userId="0cf943988599aae0" providerId="LiveId" clId="{B57C586B-E86F-45F3-A566-9320E1DB7D47}" dt="2024-02-25T20:51:07.967" v="70" actId="47"/>
        <pc:sldMkLst>
          <pc:docMk/>
          <pc:sldMk cId="3685362413" sldId="268"/>
        </pc:sldMkLst>
      </pc:sldChg>
      <pc:sldChg chg="del">
        <pc:chgData name="Raimund Andrée" userId="0cf943988599aae0" providerId="LiveId" clId="{B57C586B-E86F-45F3-A566-9320E1DB7D47}" dt="2024-02-26T08:46:47.584" v="1137" actId="47"/>
        <pc:sldMkLst>
          <pc:docMk/>
          <pc:sldMk cId="3421931554" sldId="269"/>
        </pc:sldMkLst>
      </pc:sldChg>
      <pc:sldChg chg="addSp delSp modSp new mod ord modAnim">
        <pc:chgData name="Raimund Andrée" userId="0cf943988599aae0" providerId="LiveId" clId="{B57C586B-E86F-45F3-A566-9320E1DB7D47}" dt="2024-02-26T15:33:11.185" v="1575" actId="20577"/>
        <pc:sldMkLst>
          <pc:docMk/>
          <pc:sldMk cId="3029626152" sldId="270"/>
        </pc:sldMkLst>
        <pc:spChg chg="mod">
          <ac:chgData name="Raimund Andrée" userId="0cf943988599aae0" providerId="LiveId" clId="{B57C586B-E86F-45F3-A566-9320E1DB7D47}" dt="2024-02-26T15:33:11.185" v="1575" actId="20577"/>
          <ac:spMkLst>
            <pc:docMk/>
            <pc:sldMk cId="3029626152" sldId="270"/>
            <ac:spMk id="2" creationId="{29DAD634-EF17-6F70-AA53-9ADC190C1EA0}"/>
          </ac:spMkLst>
        </pc:spChg>
        <pc:spChg chg="del">
          <ac:chgData name="Raimund Andrée" userId="0cf943988599aae0" providerId="LiveId" clId="{B57C586B-E86F-45F3-A566-9320E1DB7D47}" dt="2024-02-25T21:30:45.431" v="218" actId="478"/>
          <ac:spMkLst>
            <pc:docMk/>
            <pc:sldMk cId="3029626152" sldId="270"/>
            <ac:spMk id="3" creationId="{BD4CF408-5848-4AD3-F56D-0783407FDAC7}"/>
          </ac:spMkLst>
        </pc:spChg>
        <pc:picChg chg="add mod">
          <ac:chgData name="Raimund Andrée" userId="0cf943988599aae0" providerId="LiveId" clId="{B57C586B-E86F-45F3-A566-9320E1DB7D47}" dt="2024-02-26T08:35:20.072" v="1136" actId="962"/>
          <ac:picMkLst>
            <pc:docMk/>
            <pc:sldMk cId="3029626152" sldId="270"/>
            <ac:picMk id="4" creationId="{224E2197-BE2F-FB45-FFF1-2D9EE437DE15}"/>
          </ac:picMkLst>
        </pc:picChg>
        <pc:picChg chg="add mod">
          <ac:chgData name="Raimund Andrée" userId="0cf943988599aae0" providerId="LiveId" clId="{B57C586B-E86F-45F3-A566-9320E1DB7D47}" dt="2024-02-25T21:31:17.247" v="252" actId="14100"/>
          <ac:picMkLst>
            <pc:docMk/>
            <pc:sldMk cId="3029626152" sldId="270"/>
            <ac:picMk id="5" creationId="{498670D1-5667-C60F-53DC-4E41BB17A839}"/>
          </ac:picMkLst>
        </pc:picChg>
      </pc:sldChg>
      <pc:sldChg chg="addSp delSp modSp new mod ord">
        <pc:chgData name="Raimund Andrée" userId="0cf943988599aae0" providerId="LiveId" clId="{B57C586B-E86F-45F3-A566-9320E1DB7D47}" dt="2024-02-26T15:28:16.022" v="1422" actId="20577"/>
        <pc:sldMkLst>
          <pc:docMk/>
          <pc:sldMk cId="1540678338" sldId="271"/>
        </pc:sldMkLst>
        <pc:spChg chg="mod">
          <ac:chgData name="Raimund Andrée" userId="0cf943988599aae0" providerId="LiveId" clId="{B57C586B-E86F-45F3-A566-9320E1DB7D47}" dt="2024-02-26T15:28:16.022" v="1422" actId="20577"/>
          <ac:spMkLst>
            <pc:docMk/>
            <pc:sldMk cId="1540678338" sldId="271"/>
            <ac:spMk id="2" creationId="{4BE17D27-6E9E-1B0D-0666-E592C071BFCA}"/>
          </ac:spMkLst>
        </pc:spChg>
        <pc:spChg chg="add del mod">
          <ac:chgData name="Raimund Andrée" userId="0cf943988599aae0" providerId="LiveId" clId="{B57C586B-E86F-45F3-A566-9320E1DB7D47}" dt="2024-02-26T07:57:05.054" v="651" actId="478"/>
          <ac:spMkLst>
            <pc:docMk/>
            <pc:sldMk cId="1540678338" sldId="271"/>
            <ac:spMk id="3" creationId="{D5022228-5DE9-21B9-7719-F298B0C5B694}"/>
          </ac:spMkLst>
        </pc:spChg>
        <pc:spChg chg="add del mod">
          <ac:chgData name="Raimund Andrée" userId="0cf943988599aae0" providerId="LiveId" clId="{B57C586B-E86F-45F3-A566-9320E1DB7D47}" dt="2024-02-26T07:54:27.811" v="544" actId="478"/>
          <ac:spMkLst>
            <pc:docMk/>
            <pc:sldMk cId="1540678338" sldId="271"/>
            <ac:spMk id="4" creationId="{BA18207B-6E46-F42E-BCCB-BD5F4292D5D6}"/>
          </ac:spMkLst>
        </pc:spChg>
        <pc:spChg chg="add del mod">
          <ac:chgData name="Raimund Andrée" userId="0cf943988599aae0" providerId="LiveId" clId="{B57C586B-E86F-45F3-A566-9320E1DB7D47}" dt="2024-02-26T07:54:44.608" v="547"/>
          <ac:spMkLst>
            <pc:docMk/>
            <pc:sldMk cId="1540678338" sldId="271"/>
            <ac:spMk id="5" creationId="{4D3EB0D0-06D4-2399-107A-9914227AD43D}"/>
          </ac:spMkLst>
        </pc:spChg>
        <pc:spChg chg="add mod">
          <ac:chgData name="Raimund Andrée" userId="0cf943988599aae0" providerId="LiveId" clId="{B57C586B-E86F-45F3-A566-9320E1DB7D47}" dt="2024-02-26T07:57:33.009" v="659" actId="688"/>
          <ac:spMkLst>
            <pc:docMk/>
            <pc:sldMk cId="1540678338" sldId="271"/>
            <ac:spMk id="7" creationId="{D5557CED-2520-C5FE-3F29-F02499283858}"/>
          </ac:spMkLst>
        </pc:spChg>
        <pc:spChg chg="add mod">
          <ac:chgData name="Raimund Andrée" userId="0cf943988599aae0" providerId="LiveId" clId="{B57C586B-E86F-45F3-A566-9320E1DB7D47}" dt="2024-02-26T07:57:37.203" v="661" actId="688"/>
          <ac:spMkLst>
            <pc:docMk/>
            <pc:sldMk cId="1540678338" sldId="271"/>
            <ac:spMk id="9" creationId="{60DB6D0D-3BC7-E492-C02E-DF49FF38FDB4}"/>
          </ac:spMkLst>
        </pc:spChg>
        <pc:spChg chg="add mod">
          <ac:chgData name="Raimund Andrée" userId="0cf943988599aae0" providerId="LiveId" clId="{B57C586B-E86F-45F3-A566-9320E1DB7D47}" dt="2024-02-26T07:58:09.423" v="674" actId="1076"/>
          <ac:spMkLst>
            <pc:docMk/>
            <pc:sldMk cId="1540678338" sldId="271"/>
            <ac:spMk id="11" creationId="{DD67DFF7-98A8-EBE2-6EAE-D24A3CE17215}"/>
          </ac:spMkLst>
        </pc:spChg>
        <pc:spChg chg="mod">
          <ac:chgData name="Raimund Andrée" userId="0cf943988599aae0" providerId="LiveId" clId="{B57C586B-E86F-45F3-A566-9320E1DB7D47}" dt="2024-02-25T21:42:25.503" v="405" actId="18245"/>
          <ac:spMkLst>
            <pc:docMk/>
            <pc:sldMk cId="1540678338" sldId="271"/>
            <ac:spMk id="11" creationId="{EDE3FB6E-EA80-9A7D-7408-773B4C0EDFFF}"/>
          </ac:spMkLst>
        </pc:spChg>
        <pc:spChg chg="mod">
          <ac:chgData name="Raimund Andrée" userId="0cf943988599aae0" providerId="LiveId" clId="{B57C586B-E86F-45F3-A566-9320E1DB7D47}" dt="2024-02-25T21:42:25.503" v="405" actId="18245"/>
          <ac:spMkLst>
            <pc:docMk/>
            <pc:sldMk cId="1540678338" sldId="271"/>
            <ac:spMk id="12" creationId="{50CD8B53-0CDA-3E95-597B-D13E0F4CCB9F}"/>
          </ac:spMkLst>
        </pc:spChg>
        <pc:spChg chg="mod">
          <ac:chgData name="Raimund Andrée" userId="0cf943988599aae0" providerId="LiveId" clId="{B57C586B-E86F-45F3-A566-9320E1DB7D47}" dt="2024-02-25T21:42:25.503" v="405" actId="18245"/>
          <ac:spMkLst>
            <pc:docMk/>
            <pc:sldMk cId="1540678338" sldId="271"/>
            <ac:spMk id="13" creationId="{B923D254-E345-EE61-F5A5-4A7AF7A7E8C9}"/>
          </ac:spMkLst>
        </pc:spChg>
        <pc:spChg chg="add mod">
          <ac:chgData name="Raimund Andrée" userId="0cf943988599aae0" providerId="LiveId" clId="{B57C586B-E86F-45F3-A566-9320E1DB7D47}" dt="2024-02-26T07:57:39.270" v="662" actId="14100"/>
          <ac:spMkLst>
            <pc:docMk/>
            <pc:sldMk cId="1540678338" sldId="271"/>
            <ac:spMk id="13" creationId="{DBC644D9-45C6-E682-0874-C6138F80B963}"/>
          </ac:spMkLst>
        </pc:spChg>
        <pc:spChg chg="mod">
          <ac:chgData name="Raimund Andrée" userId="0cf943988599aae0" providerId="LiveId" clId="{B57C586B-E86F-45F3-A566-9320E1DB7D47}" dt="2024-02-25T21:42:25.503" v="405" actId="18245"/>
          <ac:spMkLst>
            <pc:docMk/>
            <pc:sldMk cId="1540678338" sldId="271"/>
            <ac:spMk id="14" creationId="{B0F2366E-B044-EC67-573C-3A921D27F236}"/>
          </ac:spMkLst>
        </pc:spChg>
        <pc:spChg chg="add mod">
          <ac:chgData name="Raimund Andrée" userId="0cf943988599aae0" providerId="LiveId" clId="{B57C586B-E86F-45F3-A566-9320E1DB7D47}" dt="2024-02-26T08:04:33.324" v="700" actId="1076"/>
          <ac:spMkLst>
            <pc:docMk/>
            <pc:sldMk cId="1540678338" sldId="271"/>
            <ac:spMk id="15" creationId="{14709356-8D85-0792-6A26-82B42CB71956}"/>
          </ac:spMkLst>
        </pc:spChg>
        <pc:spChg chg="mod">
          <ac:chgData name="Raimund Andrée" userId="0cf943988599aae0" providerId="LiveId" clId="{B57C586B-E86F-45F3-A566-9320E1DB7D47}" dt="2024-02-25T21:42:25.503" v="405" actId="18245"/>
          <ac:spMkLst>
            <pc:docMk/>
            <pc:sldMk cId="1540678338" sldId="271"/>
            <ac:spMk id="15" creationId="{D251D1D1-C35B-BF9E-D5B7-0803216F8B92}"/>
          </ac:spMkLst>
        </pc:spChg>
        <pc:spChg chg="mod">
          <ac:chgData name="Raimund Andrée" userId="0cf943988599aae0" providerId="LiveId" clId="{B57C586B-E86F-45F3-A566-9320E1DB7D47}" dt="2024-02-25T21:42:25.503" v="405" actId="18245"/>
          <ac:spMkLst>
            <pc:docMk/>
            <pc:sldMk cId="1540678338" sldId="271"/>
            <ac:spMk id="16" creationId="{836B875C-321C-1F6C-4106-CFD84520F732}"/>
          </ac:spMkLst>
        </pc:spChg>
        <pc:spChg chg="add mod">
          <ac:chgData name="Raimund Andrée" userId="0cf943988599aae0" providerId="LiveId" clId="{B57C586B-E86F-45F3-A566-9320E1DB7D47}" dt="2024-02-26T08:04:23.866" v="698" actId="20577"/>
          <ac:spMkLst>
            <pc:docMk/>
            <pc:sldMk cId="1540678338" sldId="271"/>
            <ac:spMk id="17" creationId="{287F89B6-39B8-53E6-C446-D471E7F733FB}"/>
          </ac:spMkLst>
        </pc:spChg>
        <pc:spChg chg="mod">
          <ac:chgData name="Raimund Andrée" userId="0cf943988599aae0" providerId="LiveId" clId="{B57C586B-E86F-45F3-A566-9320E1DB7D47}" dt="2024-02-25T21:42:22.497" v="404" actId="18245"/>
          <ac:spMkLst>
            <pc:docMk/>
            <pc:sldMk cId="1540678338" sldId="271"/>
            <ac:spMk id="17" creationId="{F08D368E-70D3-B201-FBD6-548C1F4F0DCA}"/>
          </ac:spMkLst>
        </pc:spChg>
        <pc:spChg chg="add mod">
          <ac:chgData name="Raimund Andrée" userId="0cf943988599aae0" providerId="LiveId" clId="{B57C586B-E86F-45F3-A566-9320E1DB7D47}" dt="2024-02-26T07:57:59.296" v="669" actId="1076"/>
          <ac:spMkLst>
            <pc:docMk/>
            <pc:sldMk cId="1540678338" sldId="271"/>
            <ac:spMk id="19" creationId="{1849604B-320A-EA42-D237-5EE2BCCC42F1}"/>
          </ac:spMkLst>
        </pc:spChg>
        <pc:spChg chg="add mod">
          <ac:chgData name="Raimund Andrée" userId="0cf943988599aae0" providerId="LiveId" clId="{B57C586B-E86F-45F3-A566-9320E1DB7D47}" dt="2024-02-26T07:58:03.967" v="672" actId="1076"/>
          <ac:spMkLst>
            <pc:docMk/>
            <pc:sldMk cId="1540678338" sldId="271"/>
            <ac:spMk id="21" creationId="{EA84C6C1-C546-CA6A-C3F4-F86C29449F08}"/>
          </ac:spMkLst>
        </pc:spChg>
        <pc:spChg chg="add mod">
          <ac:chgData name="Raimund Andrée" userId="0cf943988599aae0" providerId="LiveId" clId="{B57C586B-E86F-45F3-A566-9320E1DB7D47}" dt="2024-02-26T07:57:54.903" v="667" actId="1076"/>
          <ac:spMkLst>
            <pc:docMk/>
            <pc:sldMk cId="1540678338" sldId="271"/>
            <ac:spMk id="23" creationId="{3CABCDDD-0B3E-CDFD-B62C-7697D03614A1}"/>
          </ac:spMkLst>
        </pc:spChg>
        <pc:spChg chg="add del mod">
          <ac:chgData name="Raimund Andrée" userId="0cf943988599aae0" providerId="LiveId" clId="{B57C586B-E86F-45F3-A566-9320E1DB7D47}" dt="2024-02-26T07:57:10.504" v="652" actId="478"/>
          <ac:spMkLst>
            <pc:docMk/>
            <pc:sldMk cId="1540678338" sldId="271"/>
            <ac:spMk id="25" creationId="{94346742-16F5-DC1E-2430-16226A95FFEB}"/>
          </ac:spMkLst>
        </pc:spChg>
        <pc:grpChg chg="mod">
          <ac:chgData name="Raimund Andrée" userId="0cf943988599aae0" providerId="LiveId" clId="{B57C586B-E86F-45F3-A566-9320E1DB7D47}" dt="2024-02-25T21:42:25.503" v="405" actId="18245"/>
          <ac:grpSpMkLst>
            <pc:docMk/>
            <pc:sldMk cId="1540678338" sldId="271"/>
            <ac:grpSpMk id="10" creationId="{3B85C36C-86CD-BD06-2BA8-4B197853F469}"/>
          </ac:grpSpMkLst>
        </pc:grpChg>
        <pc:graphicFrameChg chg="add del mod modGraphic">
          <ac:chgData name="Raimund Andrée" userId="0cf943988599aae0" providerId="LiveId" clId="{B57C586B-E86F-45F3-A566-9320E1DB7D47}" dt="2024-02-25T21:38:58.580" v="382" actId="1032"/>
          <ac:graphicFrameMkLst>
            <pc:docMk/>
            <pc:sldMk cId="1540678338" sldId="271"/>
            <ac:graphicFrameMk id="4" creationId="{DD8F15A2-58D7-D0E6-489D-BD23B7AAF288}"/>
          </ac:graphicFrameMkLst>
        </pc:graphicFrameChg>
        <pc:graphicFrameChg chg="add mod">
          <ac:chgData name="Raimund Andrée" userId="0cf943988599aae0" providerId="LiveId" clId="{B57C586B-E86F-45F3-A566-9320E1DB7D47}" dt="2024-02-25T21:39:44.214" v="386" actId="12084"/>
          <ac:graphicFrameMkLst>
            <pc:docMk/>
            <pc:sldMk cId="1540678338" sldId="271"/>
            <ac:graphicFrameMk id="5" creationId="{BA7F3018-0586-557D-D89E-2EA160D2B4F2}"/>
          </ac:graphicFrameMkLst>
        </pc:graphicFrameChg>
        <pc:graphicFrameChg chg="add mod">
          <ac:chgData name="Raimund Andrée" userId="0cf943988599aae0" providerId="LiveId" clId="{B57C586B-E86F-45F3-A566-9320E1DB7D47}" dt="2024-02-25T21:40:12.822" v="391" actId="12084"/>
          <ac:graphicFrameMkLst>
            <pc:docMk/>
            <pc:sldMk cId="1540678338" sldId="271"/>
            <ac:graphicFrameMk id="6" creationId="{132980D7-551F-C944-854A-40FC256EA3A5}"/>
          </ac:graphicFrameMkLst>
        </pc:graphicFrameChg>
        <pc:graphicFrameChg chg="add mod">
          <ac:chgData name="Raimund Andrée" userId="0cf943988599aae0" providerId="LiveId" clId="{B57C586B-E86F-45F3-A566-9320E1DB7D47}" dt="2024-02-25T21:40:49.038" v="393" actId="12084"/>
          <ac:graphicFrameMkLst>
            <pc:docMk/>
            <pc:sldMk cId="1540678338" sldId="271"/>
            <ac:graphicFrameMk id="7" creationId="{34EA8FB1-A3A3-0C3C-6414-590745F7501C}"/>
          </ac:graphicFrameMkLst>
        </pc:graphicFrameChg>
        <pc:graphicFrameChg chg="add mod">
          <ac:chgData name="Raimund Andrée" userId="0cf943988599aae0" providerId="LiveId" clId="{B57C586B-E86F-45F3-A566-9320E1DB7D47}" dt="2024-02-25T21:41:31.944" v="401" actId="12084"/>
          <ac:graphicFrameMkLst>
            <pc:docMk/>
            <pc:sldMk cId="1540678338" sldId="271"/>
            <ac:graphicFrameMk id="8" creationId="{BBBA2399-BFDC-8F96-B867-4EF8F5A3DCE1}"/>
          </ac:graphicFrameMkLst>
        </pc:graphicFrameChg>
        <pc:graphicFrameChg chg="add del mod">
          <ac:chgData name="Raimund Andrée" userId="0cf943988599aae0" providerId="LiveId" clId="{B57C586B-E86F-45F3-A566-9320E1DB7D47}" dt="2024-02-25T21:42:26.101" v="406" actId="12084"/>
          <ac:graphicFrameMkLst>
            <pc:docMk/>
            <pc:sldMk cId="1540678338" sldId="271"/>
            <ac:graphicFrameMk id="9" creationId="{7197874D-CFDE-F047-6110-F2BE5594BD2D}"/>
          </ac:graphicFrameMkLst>
        </pc:graphicFrameChg>
      </pc:sldChg>
      <pc:sldChg chg="addSp delSp modSp new mod setBg modAnim">
        <pc:chgData name="Raimund Andrée" userId="0cf943988599aae0" providerId="LiveId" clId="{B57C586B-E86F-45F3-A566-9320E1DB7D47}" dt="2024-02-26T14:50:40.297" v="1151"/>
        <pc:sldMkLst>
          <pc:docMk/>
          <pc:sldMk cId="3313217241" sldId="272"/>
        </pc:sldMkLst>
        <pc:spChg chg="mod">
          <ac:chgData name="Raimund Andrée" userId="0cf943988599aae0" providerId="LiveId" clId="{B57C586B-E86F-45F3-A566-9320E1DB7D47}" dt="2024-02-26T14:50:40.297" v="1151"/>
          <ac:spMkLst>
            <pc:docMk/>
            <pc:sldMk cId="3313217241" sldId="272"/>
            <ac:spMk id="2" creationId="{6385451A-B43B-27BC-96AA-DDA745224131}"/>
          </ac:spMkLst>
        </pc:spChg>
        <pc:spChg chg="mod">
          <ac:chgData name="Raimund Andrée" userId="0cf943988599aae0" providerId="LiveId" clId="{B57C586B-E86F-45F3-A566-9320E1DB7D47}" dt="2024-02-26T08:11:39.869" v="828" actId="33524"/>
          <ac:spMkLst>
            <pc:docMk/>
            <pc:sldMk cId="3313217241" sldId="272"/>
            <ac:spMk id="3" creationId="{9FFE4933-3E8C-86C7-12C2-6F10541D1874}"/>
          </ac:spMkLst>
        </pc:spChg>
        <pc:spChg chg="add del">
          <ac:chgData name="Raimund Andrée" userId="0cf943988599aae0" providerId="LiveId" clId="{B57C586B-E86F-45F3-A566-9320E1DB7D47}" dt="2024-02-26T08:10:42.520" v="772" actId="26606"/>
          <ac:spMkLst>
            <pc:docMk/>
            <pc:sldMk cId="3313217241" sldId="272"/>
            <ac:spMk id="10" creationId="{D009D6D5-DAC2-4A8B-A17A-E206B9012D09}"/>
          </ac:spMkLst>
        </pc:spChg>
        <pc:picChg chg="add mod ord">
          <ac:chgData name="Raimund Andrée" userId="0cf943988599aae0" providerId="LiveId" clId="{B57C586B-E86F-45F3-A566-9320E1DB7D47}" dt="2024-02-26T08:11:20.732" v="822" actId="1076"/>
          <ac:picMkLst>
            <pc:docMk/>
            <pc:sldMk cId="3313217241" sldId="272"/>
            <ac:picMk id="5" creationId="{6825C0F2-66B9-192D-B449-C4B6BF276080}"/>
          </ac:picMkLst>
        </pc:picChg>
      </pc:sldChg>
      <pc:sldChg chg="addSp delSp modSp new mod ord">
        <pc:chgData name="Raimund Andrée" userId="0cf943988599aae0" providerId="LiveId" clId="{B57C586B-E86F-45F3-A566-9320E1DB7D47}" dt="2024-02-26T08:27:59.807" v="1131"/>
        <pc:sldMkLst>
          <pc:docMk/>
          <pc:sldMk cId="2435009911" sldId="273"/>
        </pc:sldMkLst>
        <pc:spChg chg="mod">
          <ac:chgData name="Raimund Andrée" userId="0cf943988599aae0" providerId="LiveId" clId="{B57C586B-E86F-45F3-A566-9320E1DB7D47}" dt="2024-02-26T08:12:30.341" v="847" actId="6549"/>
          <ac:spMkLst>
            <pc:docMk/>
            <pc:sldMk cId="2435009911" sldId="273"/>
            <ac:spMk id="2" creationId="{10689B7C-99A6-A3D8-5CB9-ECBAE3EE380E}"/>
          </ac:spMkLst>
        </pc:spChg>
        <pc:spChg chg="del">
          <ac:chgData name="Raimund Andrée" userId="0cf943988599aae0" providerId="LiveId" clId="{B57C586B-E86F-45F3-A566-9320E1DB7D47}" dt="2024-02-26T08:16:27.081" v="848"/>
          <ac:spMkLst>
            <pc:docMk/>
            <pc:sldMk cId="2435009911" sldId="273"/>
            <ac:spMk id="3" creationId="{5D4E8AD6-4D10-45D6-69DC-4092DFB23AF7}"/>
          </ac:spMkLst>
        </pc:spChg>
        <pc:spChg chg="add mod">
          <ac:chgData name="Raimund Andrée" userId="0cf943988599aae0" providerId="LiveId" clId="{B57C586B-E86F-45F3-A566-9320E1DB7D47}" dt="2024-02-26T08:27:48.096" v="1128" actId="1076"/>
          <ac:spMkLst>
            <pc:docMk/>
            <pc:sldMk cId="2435009911" sldId="273"/>
            <ac:spMk id="8" creationId="{7A763FFB-2F33-3DC1-0790-328BE6137BB0}"/>
          </ac:spMkLst>
        </pc:spChg>
        <pc:spChg chg="add mod">
          <ac:chgData name="Raimund Andrée" userId="0cf943988599aae0" providerId="LiveId" clId="{B57C586B-E86F-45F3-A566-9320E1DB7D47}" dt="2024-02-26T08:27:52.022" v="1129" actId="1076"/>
          <ac:spMkLst>
            <pc:docMk/>
            <pc:sldMk cId="2435009911" sldId="273"/>
            <ac:spMk id="9" creationId="{96DAF667-A726-38A5-4389-6052308BBCCD}"/>
          </ac:spMkLst>
        </pc:spChg>
        <pc:spChg chg="add del mod">
          <ac:chgData name="Raimund Andrée" userId="0cf943988599aae0" providerId="LiveId" clId="{B57C586B-E86F-45F3-A566-9320E1DB7D47}" dt="2024-02-26T08:19:07.189" v="911" actId="478"/>
          <ac:spMkLst>
            <pc:docMk/>
            <pc:sldMk cId="2435009911" sldId="273"/>
            <ac:spMk id="10" creationId="{B3BE6A26-CCF5-ABA7-A35A-A78CE47B9D25}"/>
          </ac:spMkLst>
        </pc:spChg>
        <pc:spChg chg="add mod">
          <ac:chgData name="Raimund Andrée" userId="0cf943988599aae0" providerId="LiveId" clId="{B57C586B-E86F-45F3-A566-9320E1DB7D47}" dt="2024-02-26T08:26:25.211" v="1095" actId="1076"/>
          <ac:spMkLst>
            <pc:docMk/>
            <pc:sldMk cId="2435009911" sldId="273"/>
            <ac:spMk id="11" creationId="{654C5EDE-29E3-802E-6748-F9B5B11B4CF9}"/>
          </ac:spMkLst>
        </pc:spChg>
        <pc:spChg chg="add mod">
          <ac:chgData name="Raimund Andrée" userId="0cf943988599aae0" providerId="LiveId" clId="{B57C586B-E86F-45F3-A566-9320E1DB7D47}" dt="2024-02-26T08:26:58.069" v="1118" actId="1037"/>
          <ac:spMkLst>
            <pc:docMk/>
            <pc:sldMk cId="2435009911" sldId="273"/>
            <ac:spMk id="12" creationId="{91311B14-B01E-1F40-AD3F-F79A4E8B369B}"/>
          </ac:spMkLst>
        </pc:spChg>
        <pc:grpChg chg="add mod">
          <ac:chgData name="Raimund Andrée" userId="0cf943988599aae0" providerId="LiveId" clId="{B57C586B-E86F-45F3-A566-9320E1DB7D47}" dt="2024-02-26T08:27:22.013" v="1122" actId="1076"/>
          <ac:grpSpMkLst>
            <pc:docMk/>
            <pc:sldMk cId="2435009911" sldId="273"/>
            <ac:grpSpMk id="13" creationId="{A2511145-F969-0E61-93C0-1F9753B931AF}"/>
          </ac:grpSpMkLst>
        </pc:grpChg>
        <pc:picChg chg="add mod">
          <ac:chgData name="Raimund Andrée" userId="0cf943988599aae0" providerId="LiveId" clId="{B57C586B-E86F-45F3-A566-9320E1DB7D47}" dt="2024-02-26T08:27:30.613" v="1125" actId="1076"/>
          <ac:picMkLst>
            <pc:docMk/>
            <pc:sldMk cId="2435009911" sldId="273"/>
            <ac:picMk id="5" creationId="{C91C2BE2-346C-BE7F-2799-A16578EDA0BC}"/>
          </ac:picMkLst>
        </pc:picChg>
        <pc:picChg chg="add mod">
          <ac:chgData name="Raimund Andrée" userId="0cf943988599aae0" providerId="LiveId" clId="{B57C586B-E86F-45F3-A566-9320E1DB7D47}" dt="2024-02-26T08:20:52.677" v="914" actId="1076"/>
          <ac:picMkLst>
            <pc:docMk/>
            <pc:sldMk cId="2435009911" sldId="273"/>
            <ac:picMk id="7" creationId="{336F1499-E133-BD4E-4F40-5507BE5F97B3}"/>
          </ac:picMkLst>
        </pc:picChg>
      </pc:sldChg>
      <pc:sldChg chg="modSp new mod">
        <pc:chgData name="Raimund Andrée" userId="0cf943988599aae0" providerId="LiveId" clId="{B57C586B-E86F-45F3-A566-9320E1DB7D47}" dt="2024-02-26T08:03:40.471" v="695" actId="20577"/>
        <pc:sldMkLst>
          <pc:docMk/>
          <pc:sldMk cId="3641028769" sldId="274"/>
        </pc:sldMkLst>
        <pc:spChg chg="mod">
          <ac:chgData name="Raimund Andrée" userId="0cf943988599aae0" providerId="LiveId" clId="{B57C586B-E86F-45F3-A566-9320E1DB7D47}" dt="2024-02-26T08:03:40.471" v="695" actId="20577"/>
          <ac:spMkLst>
            <pc:docMk/>
            <pc:sldMk cId="3641028769" sldId="274"/>
            <ac:spMk id="2" creationId="{94B7424C-22AA-EBC5-3C57-B7A23ACF3580}"/>
          </ac:spMkLst>
        </pc:spChg>
        <pc:spChg chg="mod">
          <ac:chgData name="Raimund Andrée" userId="0cf943988599aae0" providerId="LiveId" clId="{B57C586B-E86F-45F3-A566-9320E1DB7D47}" dt="2024-02-26T08:03:14.739" v="685"/>
          <ac:spMkLst>
            <pc:docMk/>
            <pc:sldMk cId="3641028769" sldId="274"/>
            <ac:spMk id="3" creationId="{ABFCC804-C9C3-1AA5-A4F3-B0AA95B1EEFA}"/>
          </ac:spMkLst>
        </pc:spChg>
      </pc:sldChg>
      <pc:sldChg chg="addSp delSp modSp new mod">
        <pc:chgData name="Raimund Andrée" userId="0cf943988599aae0" providerId="LiveId" clId="{B57C586B-E86F-45F3-A566-9320E1DB7D47}" dt="2024-02-29T12:55:49.511" v="1636" actId="20577"/>
        <pc:sldMkLst>
          <pc:docMk/>
          <pc:sldMk cId="887453387" sldId="275"/>
        </pc:sldMkLst>
        <pc:spChg chg="mod">
          <ac:chgData name="Raimund Andrée" userId="0cf943988599aae0" providerId="LiveId" clId="{B57C586B-E86F-45F3-A566-9320E1DB7D47}" dt="2024-02-26T15:31:51.256" v="1534" actId="790"/>
          <ac:spMkLst>
            <pc:docMk/>
            <pc:sldMk cId="887453387" sldId="275"/>
            <ac:spMk id="2" creationId="{011A05B9-22F4-55E9-A767-52881CDC0345}"/>
          </ac:spMkLst>
        </pc:spChg>
        <pc:spChg chg="del">
          <ac:chgData name="Raimund Andrée" userId="0cf943988599aae0" providerId="LiveId" clId="{B57C586B-E86F-45F3-A566-9320E1DB7D47}" dt="2024-02-26T14:58:04.659" v="1153" actId="478"/>
          <ac:spMkLst>
            <pc:docMk/>
            <pc:sldMk cId="887453387" sldId="275"/>
            <ac:spMk id="3" creationId="{B2E2FF04-E1C6-3243-03AA-BDA23E122B7D}"/>
          </ac:spMkLst>
        </pc:spChg>
        <pc:spChg chg="mod">
          <ac:chgData name="Raimund Andrée" userId="0cf943988599aae0" providerId="LiveId" clId="{B57C586B-E86F-45F3-A566-9320E1DB7D47}" dt="2024-02-29T12:55:23.751" v="1616" actId="1076"/>
          <ac:spMkLst>
            <pc:docMk/>
            <pc:sldMk cId="887453387" sldId="275"/>
            <ac:spMk id="3" creationId="{D6F6D13F-7975-D2C0-EC32-898999897EE2}"/>
          </ac:spMkLst>
        </pc:spChg>
        <pc:spChg chg="add mod">
          <ac:chgData name="Raimund Andrée" userId="0cf943988599aae0" providerId="LiveId" clId="{B57C586B-E86F-45F3-A566-9320E1DB7D47}" dt="2024-02-29T12:55:49.511" v="1636" actId="20577"/>
          <ac:spMkLst>
            <pc:docMk/>
            <pc:sldMk cId="887453387" sldId="275"/>
            <ac:spMk id="4" creationId="{8C6F7CFC-97CE-6450-A5DE-CE94EED18633}"/>
          </ac:spMkLst>
        </pc:spChg>
        <pc:spChg chg="add mod">
          <ac:chgData name="Raimund Andrée" userId="0cf943988599aae0" providerId="LiveId" clId="{B57C586B-E86F-45F3-A566-9320E1DB7D47}" dt="2024-02-26T15:31:51.256" v="1534" actId="790"/>
          <ac:spMkLst>
            <pc:docMk/>
            <pc:sldMk cId="887453387" sldId="275"/>
            <ac:spMk id="5" creationId="{E413B6ED-F42D-3D6E-0874-A9182E19B09E}"/>
          </ac:spMkLst>
        </pc:spChg>
        <pc:spChg chg="mod">
          <ac:chgData name="Raimund Andrée" userId="0cf943988599aae0" providerId="LiveId" clId="{B57C586B-E86F-45F3-A566-9320E1DB7D47}" dt="2024-02-29T12:55:27.363" v="1618" actId="1076"/>
          <ac:spMkLst>
            <pc:docMk/>
            <pc:sldMk cId="887453387" sldId="275"/>
            <ac:spMk id="6" creationId="{0F77D880-8ED1-47BF-B89D-E0099EEF6F27}"/>
          </ac:spMkLst>
        </pc:spChg>
        <pc:spChg chg="add del mod">
          <ac:chgData name="Raimund Andrée" userId="0cf943988599aae0" providerId="LiveId" clId="{B57C586B-E86F-45F3-A566-9320E1DB7D47}" dt="2024-02-26T15:02:15.781" v="1187"/>
          <ac:spMkLst>
            <pc:docMk/>
            <pc:sldMk cId="887453387" sldId="275"/>
            <ac:spMk id="6" creationId="{2B1E1174-7917-482B-FDFF-2AEAF8626008}"/>
          </ac:spMkLst>
        </pc:spChg>
        <pc:spChg chg="add mod">
          <ac:chgData name="Raimund Andrée" userId="0cf943988599aae0" providerId="LiveId" clId="{B57C586B-E86F-45F3-A566-9320E1DB7D47}" dt="2024-02-29T12:54:43.320" v="1598" actId="14100"/>
          <ac:spMkLst>
            <pc:docMk/>
            <pc:sldMk cId="887453387" sldId="275"/>
            <ac:spMk id="7" creationId="{DC45495B-8435-FA1F-A2B0-867EE3197022}"/>
          </ac:spMkLst>
        </pc:spChg>
        <pc:spChg chg="add mod">
          <ac:chgData name="Raimund Andrée" userId="0cf943988599aae0" providerId="LiveId" clId="{B57C586B-E86F-45F3-A566-9320E1DB7D47}" dt="2024-02-29T12:55:06.792" v="1608" actId="14100"/>
          <ac:spMkLst>
            <pc:docMk/>
            <pc:sldMk cId="887453387" sldId="275"/>
            <ac:spMk id="8" creationId="{AEE7860B-9EEE-0DF3-DF2C-E062FD716604}"/>
          </ac:spMkLst>
        </pc:spChg>
        <pc:spChg chg="add del mod">
          <ac:chgData name="Raimund Andrée" userId="0cf943988599aae0" providerId="LiveId" clId="{B57C586B-E86F-45F3-A566-9320E1DB7D47}" dt="2024-02-29T12:55:03.862" v="1606" actId="478"/>
          <ac:spMkLst>
            <pc:docMk/>
            <pc:sldMk cId="887453387" sldId="275"/>
            <ac:spMk id="9" creationId="{33A71538-1DA1-F674-A490-448F09817CF5}"/>
          </ac:spMkLst>
        </pc:spChg>
        <pc:spChg chg="add mod">
          <ac:chgData name="Raimund Andrée" userId="0cf943988599aae0" providerId="LiveId" clId="{B57C586B-E86F-45F3-A566-9320E1DB7D47}" dt="2024-02-29T12:55:15.445" v="1613" actId="688"/>
          <ac:spMkLst>
            <pc:docMk/>
            <pc:sldMk cId="887453387" sldId="275"/>
            <ac:spMk id="10" creationId="{60F3FA57-86BB-5FB6-2F94-F89AEA07DDC8}"/>
          </ac:spMkLst>
        </pc:spChg>
        <pc:spChg chg="add mod">
          <ac:chgData name="Raimund Andrée" userId="0cf943988599aae0" providerId="LiveId" clId="{B57C586B-E86F-45F3-A566-9320E1DB7D47}" dt="2024-02-29T12:55:11.214" v="1611" actId="1076"/>
          <ac:spMkLst>
            <pc:docMk/>
            <pc:sldMk cId="887453387" sldId="275"/>
            <ac:spMk id="11" creationId="{1C066A9D-1D66-ED35-752E-0906012F2831}"/>
          </ac:spMkLst>
        </pc:spChg>
        <pc:spChg chg="add mod">
          <ac:chgData name="Raimund Andrée" userId="0cf943988599aae0" providerId="LiveId" clId="{B57C586B-E86F-45F3-A566-9320E1DB7D47}" dt="2024-02-29T12:55:31.681" v="1620" actId="1076"/>
          <ac:spMkLst>
            <pc:docMk/>
            <pc:sldMk cId="887453387" sldId="275"/>
            <ac:spMk id="12" creationId="{40C49255-2730-EDDD-2526-607BB27047D9}"/>
          </ac:spMkLst>
        </pc:spChg>
        <pc:spChg chg="add mod">
          <ac:chgData name="Raimund Andrée" userId="0cf943988599aae0" providerId="LiveId" clId="{B57C586B-E86F-45F3-A566-9320E1DB7D47}" dt="2024-02-29T12:55:41.095" v="1622" actId="688"/>
          <ac:spMkLst>
            <pc:docMk/>
            <pc:sldMk cId="887453387" sldId="275"/>
            <ac:spMk id="13" creationId="{D91531CD-94B0-1088-0B8D-480D65EC3A46}"/>
          </ac:spMkLst>
        </pc:spChg>
        <pc:spChg chg="add mod">
          <ac:chgData name="Raimund Andrée" userId="0cf943988599aae0" providerId="LiveId" clId="{B57C586B-E86F-45F3-A566-9320E1DB7D47}" dt="2024-02-29T12:54:15.919" v="1579" actId="1076"/>
          <ac:spMkLst>
            <pc:docMk/>
            <pc:sldMk cId="887453387" sldId="275"/>
            <ac:spMk id="14" creationId="{4AFA45CD-8E06-683E-3AED-017EAACD7FB7}"/>
          </ac:spMkLst>
        </pc:spChg>
        <pc:spChg chg="add mod">
          <ac:chgData name="Raimund Andrée" userId="0cf943988599aae0" providerId="LiveId" clId="{B57C586B-E86F-45F3-A566-9320E1DB7D47}" dt="2024-02-29T12:54:17.284" v="1580" actId="1076"/>
          <ac:spMkLst>
            <pc:docMk/>
            <pc:sldMk cId="887453387" sldId="275"/>
            <ac:spMk id="15" creationId="{14C2208C-2496-317E-F330-F1D9159130D9}"/>
          </ac:spMkLst>
        </pc:spChg>
        <pc:spChg chg="add mod">
          <ac:chgData name="Raimund Andrée" userId="0cf943988599aae0" providerId="LiveId" clId="{B57C586B-E86F-45F3-A566-9320E1DB7D47}" dt="2024-02-29T12:54:21.186" v="1583" actId="1076"/>
          <ac:spMkLst>
            <pc:docMk/>
            <pc:sldMk cId="887453387" sldId="275"/>
            <ac:spMk id="16" creationId="{2135AB9E-0F62-CA72-C6C1-961ADAEA1536}"/>
          </ac:spMkLst>
        </pc:spChg>
        <pc:spChg chg="add del mod">
          <ac:chgData name="Raimund Andrée" userId="0cf943988599aae0" providerId="LiveId" clId="{B57C586B-E86F-45F3-A566-9320E1DB7D47}" dt="2024-02-29T12:54:25.973" v="1585" actId="478"/>
          <ac:spMkLst>
            <pc:docMk/>
            <pc:sldMk cId="887453387" sldId="275"/>
            <ac:spMk id="17" creationId="{F599715D-56EC-DD38-7961-2ACDBC68A3BB}"/>
          </ac:spMkLst>
        </pc:spChg>
        <pc:spChg chg="add mod">
          <ac:chgData name="Raimund Andrée" userId="0cf943988599aae0" providerId="LiveId" clId="{B57C586B-E86F-45F3-A566-9320E1DB7D47}" dt="2024-02-29T12:54:49.844" v="1599" actId="1076"/>
          <ac:spMkLst>
            <pc:docMk/>
            <pc:sldMk cId="887453387" sldId="275"/>
            <ac:spMk id="18" creationId="{E67E5FC1-DB17-5220-BC65-E8D3310BA637}"/>
          </ac:spMkLst>
        </pc:spChg>
        <pc:spChg chg="del mod">
          <ac:chgData name="Raimund Andrée" userId="0cf943988599aae0" providerId="LiveId" clId="{B57C586B-E86F-45F3-A566-9320E1DB7D47}" dt="2024-02-29T12:54:39.434" v="1594" actId="478"/>
          <ac:spMkLst>
            <pc:docMk/>
            <pc:sldMk cId="887453387" sldId="275"/>
            <ac:spMk id="19" creationId="{7B3B604A-DDF0-B2B0-055A-7AA3B8126063}"/>
          </ac:spMkLst>
        </pc:spChg>
        <pc:spChg chg="add del">
          <ac:chgData name="Raimund Andrée" userId="0cf943988599aae0" providerId="LiveId" clId="{B57C586B-E86F-45F3-A566-9320E1DB7D47}" dt="2024-02-26T15:29:46.229" v="1458" actId="22"/>
          <ac:spMkLst>
            <pc:docMk/>
            <pc:sldMk cId="887453387" sldId="275"/>
            <ac:spMk id="20" creationId="{613CACFB-18C2-2BF8-F9FD-B708DD170EB1}"/>
          </ac:spMkLst>
        </pc:spChg>
        <pc:spChg chg="add mod">
          <ac:chgData name="Raimund Andrée" userId="0cf943988599aae0" providerId="LiveId" clId="{B57C586B-E86F-45F3-A566-9320E1DB7D47}" dt="2024-02-29T12:55:09.118" v="1610" actId="1076"/>
          <ac:spMkLst>
            <pc:docMk/>
            <pc:sldMk cId="887453387" sldId="275"/>
            <ac:spMk id="22" creationId="{D752BF9F-D6A9-D0B8-6F42-AEBE1A7B5C40}"/>
          </ac:spMkLst>
        </pc:spChg>
        <pc:spChg chg="add mod">
          <ac:chgData name="Raimund Andrée" userId="0cf943988599aae0" providerId="LiveId" clId="{B57C586B-E86F-45F3-A566-9320E1DB7D47}" dt="2024-02-29T12:54:29.369" v="1587" actId="688"/>
          <ac:spMkLst>
            <pc:docMk/>
            <pc:sldMk cId="887453387" sldId="275"/>
            <ac:spMk id="23" creationId="{092CAB9E-60A2-1092-56F5-86261D0FC2E5}"/>
          </ac:spMkLst>
        </pc:spChg>
        <pc:spChg chg="add mod">
          <ac:chgData name="Raimund Andrée" userId="0cf943988599aae0" providerId="LiveId" clId="{B57C586B-E86F-45F3-A566-9320E1DB7D47}" dt="2024-02-29T12:54:12.971" v="1577" actId="1076"/>
          <ac:spMkLst>
            <pc:docMk/>
            <pc:sldMk cId="887453387" sldId="275"/>
            <ac:spMk id="24" creationId="{DA5F4FA6-E846-8BF2-636C-B7F7CB763732}"/>
          </ac:spMkLst>
        </pc:spChg>
      </pc:sldChg>
      <pc:sldMasterChg chg="modSldLayout">
        <pc:chgData name="Raimund Andrée" userId="0cf943988599aae0" providerId="LiveId" clId="{B57C586B-E86F-45F3-A566-9320E1DB7D47}" dt="2024-02-25T20:51:55.038" v="89" actId="20577"/>
        <pc:sldMasterMkLst>
          <pc:docMk/>
          <pc:sldMasterMk cId="1739929472" sldId="2147483648"/>
        </pc:sldMasterMkLst>
        <pc:sldLayoutChg chg="modSp mod">
          <pc:chgData name="Raimund Andrée" userId="0cf943988599aae0" providerId="LiveId" clId="{B57C586B-E86F-45F3-A566-9320E1DB7D47}" dt="2024-02-25T20:51:55.038" v="89" actId="20577"/>
          <pc:sldLayoutMkLst>
            <pc:docMk/>
            <pc:sldMasterMk cId="1739929472" sldId="2147483648"/>
            <pc:sldLayoutMk cId="1910342157" sldId="2147483649"/>
          </pc:sldLayoutMkLst>
          <pc:spChg chg="mod">
            <ac:chgData name="Raimund Andrée" userId="0cf943988599aae0" providerId="LiveId" clId="{B57C586B-E86F-45F3-A566-9320E1DB7D47}" dt="2024-02-25T20:51:47.980" v="73"/>
            <ac:spMkLst>
              <pc:docMk/>
              <pc:sldMasterMk cId="1739929472" sldId="2147483648"/>
              <pc:sldLayoutMk cId="1910342157" sldId="2147483649"/>
              <ac:spMk id="3" creationId="{AF2C3F19-9F6F-1450-84BC-A80357F35940}"/>
            </ac:spMkLst>
          </pc:spChg>
          <pc:spChg chg="mod">
            <ac:chgData name="Raimund Andrée" userId="0cf943988599aae0" providerId="LiveId" clId="{B57C586B-E86F-45F3-A566-9320E1DB7D47}" dt="2024-02-25T20:51:55.038" v="89" actId="20577"/>
            <ac:spMkLst>
              <pc:docMk/>
              <pc:sldMasterMk cId="1739929472" sldId="2147483648"/>
              <pc:sldLayoutMk cId="1910342157" sldId="2147483649"/>
              <ac:spMk id="4" creationId="{FB22B504-146E-1966-17CE-BB797BC6083D}"/>
            </ac:spMkLst>
          </pc:spChg>
        </pc:sldLayoutChg>
      </pc:sldMasterChg>
      <pc:sldMasterChg chg="modSp mod">
        <pc:chgData name="Raimund Andrée" userId="0cf943988599aae0" providerId="LiveId" clId="{B57C586B-E86F-45F3-A566-9320E1DB7D47}" dt="2024-02-25T20:49:55.029" v="69" actId="20577"/>
        <pc:sldMasterMkLst>
          <pc:docMk/>
          <pc:sldMasterMk cId="2577699735" sldId="2147483684"/>
        </pc:sldMasterMkLst>
        <pc:spChg chg="mod">
          <ac:chgData name="Raimund Andrée" userId="0cf943988599aae0" providerId="LiveId" clId="{B57C586B-E86F-45F3-A566-9320E1DB7D47}" dt="2024-02-25T20:49:55.029" v="69" actId="20577"/>
          <ac:spMkLst>
            <pc:docMk/>
            <pc:sldMasterMk cId="2577699735" sldId="2147483684"/>
            <ac:spMk id="7" creationId="{22094937-314C-37DB-B192-971973FB1A4D}"/>
          </ac:spMkLst>
        </pc:spChg>
      </pc:sldMaster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eoffroy Dubreuil" userId="36186b9b-dc71-47e0-bff2-bd95e619117d" providerId="ADAL" clId="{5D727FE0-FEF9-41AF-B373-BFF49F5B91ED}"/>
    <pc:docChg chg="undo redo custSel addSld modSld addMainMaster delMainMaster modMainMaster">
      <pc:chgData name="Geoffroy Dubreuil" userId="36186b9b-dc71-47e0-bff2-bd95e619117d" providerId="ADAL" clId="{5D727FE0-FEF9-41AF-B373-BFF49F5B91ED}" dt="2024-02-07T16:14:38.871" v="1566" actId="478"/>
      <pc:docMkLst>
        <pc:docMk/>
      </pc:docMkLst>
      <pc:sldChg chg="addSp delSp modSp mod">
        <pc:chgData name="Geoffroy Dubreuil" userId="36186b9b-dc71-47e0-bff2-bd95e619117d" providerId="ADAL" clId="{5D727FE0-FEF9-41AF-B373-BFF49F5B91ED}" dt="2024-02-07T15:38:05.679" v="1361" actId="21"/>
        <pc:sldMkLst>
          <pc:docMk/>
          <pc:sldMk cId="2970004164" sldId="259"/>
        </pc:sldMkLst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2" creationId="{AF2C3F19-9F6F-1450-84BC-A80357F35940}"/>
          </ac:spMkLst>
        </pc:spChg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3" creationId="{FB22B504-146E-1966-17CE-BB797BC6083D}"/>
          </ac:spMkLst>
        </pc:spChg>
        <pc:picChg chg="add del mod">
          <ac:chgData name="Geoffroy Dubreuil" userId="36186b9b-dc71-47e0-bff2-bd95e619117d" providerId="ADAL" clId="{5D727FE0-FEF9-41AF-B373-BFF49F5B91ED}" dt="2024-02-07T15:38:05.679" v="1361" actId="21"/>
          <ac:picMkLst>
            <pc:docMk/>
            <pc:sldMk cId="2970004164" sldId="259"/>
            <ac:picMk id="3" creationId="{9A357A6F-8849-8F14-870C-2F8C29879FA8}"/>
          </ac:picMkLst>
        </pc:picChg>
        <pc:picChg chg="add del mod">
          <ac:chgData name="Geoffroy Dubreuil" userId="36186b9b-dc71-47e0-bff2-bd95e619117d" providerId="ADAL" clId="{5D727FE0-FEF9-41AF-B373-BFF49F5B91ED}" dt="2024-02-02T11:20:01.162" v="160" actId="21"/>
          <ac:picMkLst>
            <pc:docMk/>
            <pc:sldMk cId="2970004164" sldId="259"/>
            <ac:picMk id="5" creationId="{B3E4C48E-32DF-8461-DAEA-9FE878C439CD}"/>
          </ac:picMkLst>
        </pc:picChg>
        <pc:picChg chg="add del mod">
          <ac:chgData name="Geoffroy Dubreuil" userId="36186b9b-dc71-47e0-bff2-bd95e619117d" providerId="ADAL" clId="{5D727FE0-FEF9-41AF-B373-BFF49F5B91ED}" dt="2024-01-22T13:32:22.038" v="145" actId="21"/>
          <ac:picMkLst>
            <pc:docMk/>
            <pc:sldMk cId="2970004164" sldId="259"/>
            <ac:picMk id="5" creationId="{EBE5BE42-5013-6EC1-DD1B-3D2381E46840}"/>
          </ac:picMkLst>
        </pc:picChg>
        <pc:cxnChg chg="del">
          <ac:chgData name="Geoffroy Dubreuil" userId="36186b9b-dc71-47e0-bff2-bd95e619117d" providerId="ADAL" clId="{5D727FE0-FEF9-41AF-B373-BFF49F5B91ED}" dt="2024-02-07T13:16:02.659" v="897" actId="21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modSp mod">
        <pc:chgData name="Geoffroy Dubreuil" userId="36186b9b-dc71-47e0-bff2-bd95e619117d" providerId="ADAL" clId="{5D727FE0-FEF9-41AF-B373-BFF49F5B91ED}" dt="2024-02-07T13:26:44.564" v="1238" actId="20577"/>
        <pc:sldMkLst>
          <pc:docMk/>
          <pc:sldMk cId="1101361508" sldId="260"/>
        </pc:sldMkLst>
        <pc:spChg chg="mod">
          <ac:chgData name="Geoffroy Dubreuil" userId="36186b9b-dc71-47e0-bff2-bd95e619117d" providerId="ADAL" clId="{5D727FE0-FEF9-41AF-B373-BFF49F5B91ED}" dt="2024-01-22T11:02:01.377" v="132" actId="20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Geoffroy Dubreuil" userId="36186b9b-dc71-47e0-bff2-bd95e619117d" providerId="ADAL" clId="{5D727FE0-FEF9-41AF-B373-BFF49F5B91ED}" dt="2024-02-07T13:26:44.564" v="1238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3:17:14.125" v="910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D727FE0-FEF9-41AF-B373-BFF49F5B91ED}" dt="2024-02-02T13:51:01.266" v="519" actId="478"/>
          <ac:spMkLst>
            <pc:docMk/>
            <pc:sldMk cId="3984835757" sldId="261"/>
            <ac:spMk id="2" creationId="{07B1442D-F99F-5F64-ACB7-406E711AF486}"/>
          </ac:spMkLst>
        </pc:spChg>
        <pc:spChg chg="add del mod ord">
          <ac:chgData name="Geoffroy Dubreuil" userId="36186b9b-dc71-47e0-bff2-bd95e619117d" providerId="ADAL" clId="{5D727FE0-FEF9-41AF-B373-BFF49F5B91ED}" dt="2024-02-07T13:17:02.679" v="902" actId="478"/>
          <ac:spMkLst>
            <pc:docMk/>
            <pc:sldMk cId="3984835757" sldId="261"/>
            <ac:spMk id="2" creationId="{6646E1AB-99FB-6FBD-4D22-1B818034DD7D}"/>
          </ac:spMkLst>
        </pc:spChg>
        <pc:spChg chg="del mod">
          <ac:chgData name="Geoffroy Dubreuil" userId="36186b9b-dc71-47e0-bff2-bd95e619117d" providerId="ADAL" clId="{5D727FE0-FEF9-41AF-B373-BFF49F5B91ED}" dt="2024-02-02T11:30:08.916" v="167" actId="478"/>
          <ac:spMkLst>
            <pc:docMk/>
            <pc:sldMk cId="3984835757" sldId="261"/>
            <ac:spMk id="4" creationId="{4A29EDF8-8A5D-99AD-DFF1-C98BB06E6164}"/>
          </ac:spMkLst>
        </pc:spChg>
        <pc:spChg chg="add del">
          <ac:chgData name="Geoffroy Dubreuil" userId="36186b9b-dc71-47e0-bff2-bd95e619117d" providerId="ADAL" clId="{5D727FE0-FEF9-41AF-B373-BFF49F5B91ED}" dt="2024-02-02T14:50:07.453" v="791" actId="478"/>
          <ac:spMkLst>
            <pc:docMk/>
            <pc:sldMk cId="3984835757" sldId="261"/>
            <ac:spMk id="5" creationId="{BD66747F-D415-8F4B-14A1-641064B285C9}"/>
          </ac:spMkLst>
        </pc:spChg>
        <pc:spChg chg="add del mod">
          <ac:chgData name="Geoffroy Dubreuil" userId="36186b9b-dc71-47e0-bff2-bd95e619117d" providerId="ADAL" clId="{5D727FE0-FEF9-41AF-B373-BFF49F5B91ED}" dt="2024-02-02T14:53:51.206" v="846" actId="478"/>
          <ac:spMkLst>
            <pc:docMk/>
            <pc:sldMk cId="3984835757" sldId="261"/>
            <ac:spMk id="7" creationId="{8F8C8D94-BC2A-75C6-C05D-122A0E2E53FC}"/>
          </ac:spMkLst>
        </pc:spChg>
        <pc:spChg chg="add del mod ord">
          <ac:chgData name="Geoffroy Dubreuil" userId="36186b9b-dc71-47e0-bff2-bd95e619117d" providerId="ADAL" clId="{5D727FE0-FEF9-41AF-B373-BFF49F5B91ED}" dt="2024-02-02T14:19:38.281" v="709" actId="478"/>
          <ac:spMkLst>
            <pc:docMk/>
            <pc:sldMk cId="3984835757" sldId="261"/>
            <ac:spMk id="7" creationId="{D9B8A202-595B-1D76-17B8-AB4748372894}"/>
          </ac:spMkLst>
        </pc:spChg>
        <pc:spChg chg="add del mod ord">
          <ac:chgData name="Geoffroy Dubreuil" userId="36186b9b-dc71-47e0-bff2-bd95e619117d" providerId="ADAL" clId="{5D727FE0-FEF9-41AF-B373-BFF49F5B91ED}" dt="2024-02-07T13:17:06.371" v="905" actId="478"/>
          <ac:spMkLst>
            <pc:docMk/>
            <pc:sldMk cId="3984835757" sldId="261"/>
            <ac:spMk id="8" creationId="{A531E66E-94D9-ADF7-7A91-8CD8B4DDEFE6}"/>
          </ac:spMkLst>
        </pc:spChg>
        <pc:spChg chg="add del mod ord">
          <ac:chgData name="Geoffroy Dubreuil" userId="36186b9b-dc71-47e0-bff2-bd95e619117d" providerId="ADAL" clId="{5D727FE0-FEF9-41AF-B373-BFF49F5B91ED}" dt="2024-02-02T14:00:13.602" v="591" actId="478"/>
          <ac:spMkLst>
            <pc:docMk/>
            <pc:sldMk cId="3984835757" sldId="261"/>
            <ac:spMk id="9" creationId="{B974935A-EDC9-653C-F8F5-B644DF335D7B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10" creationId="{C9D312A5-FAFD-6DE1-0F4A-3C7BB1F54472}"/>
          </ac:spMkLst>
        </pc:spChg>
        <pc:spChg chg="add del mod">
          <ac:chgData name="Geoffroy Dubreuil" userId="36186b9b-dc71-47e0-bff2-bd95e619117d" providerId="ADAL" clId="{5D727FE0-FEF9-41AF-B373-BFF49F5B91ED}" dt="2024-02-02T13:59:26.422" v="584" actId="478"/>
          <ac:spMkLst>
            <pc:docMk/>
            <pc:sldMk cId="3984835757" sldId="261"/>
            <ac:spMk id="11" creationId="{C2B089D3-3AE8-EE67-F3FE-4376E0C02795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2" creationId="{B3F368B0-F802-0662-7923-068753C6C3F4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3" creationId="{ECEFCD6B-49B0-2489-8AEE-E335D7352F94}"/>
          </ac:spMkLst>
        </pc:spChg>
        <pc:spChg chg="add mod">
          <ac:chgData name="Geoffroy Dubreuil" userId="36186b9b-dc71-47e0-bff2-bd95e619117d" providerId="ADAL" clId="{5D727FE0-FEF9-41AF-B373-BFF49F5B91ED}" dt="2024-02-02T13:12:07.808" v="269"/>
          <ac:spMkLst>
            <pc:docMk/>
            <pc:sldMk cId="3984835757" sldId="261"/>
            <ac:spMk id="14" creationId="{70F35059-9E86-4AB9-B928-C2F1AC20B289}"/>
          </ac:spMkLst>
        </pc:spChg>
        <pc:spChg chg="add del mod">
          <ac:chgData name="Geoffroy Dubreuil" userId="36186b9b-dc71-47e0-bff2-bd95e619117d" providerId="ADAL" clId="{5D727FE0-FEF9-41AF-B373-BFF49F5B91ED}" dt="2024-02-02T14:00:18.349" v="593" actId="478"/>
          <ac:spMkLst>
            <pc:docMk/>
            <pc:sldMk cId="3984835757" sldId="261"/>
            <ac:spMk id="15" creationId="{98DF7020-4B12-CAEF-79AF-79D9E04FAFC6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32" creationId="{87A98844-A2BB-66C5-9EBC-1DC58A5BBB6E}"/>
          </ac:spMkLst>
        </pc:spChg>
        <pc:spChg chg="add del mod ord">
          <ac:chgData name="Geoffroy Dubreuil" userId="36186b9b-dc71-47e0-bff2-bd95e619117d" providerId="ADAL" clId="{5D727FE0-FEF9-41AF-B373-BFF49F5B91ED}" dt="2024-02-02T13:50:50.346" v="517" actId="478"/>
          <ac:spMkLst>
            <pc:docMk/>
            <pc:sldMk cId="3984835757" sldId="261"/>
            <ac:spMk id="37" creationId="{6A812AEC-AC0E-7DD3-04D6-73EA7658A059}"/>
          </ac:spMkLst>
        </pc:spChg>
        <pc:spChg chg="add del mod">
          <ac:chgData name="Geoffroy Dubreuil" userId="36186b9b-dc71-47e0-bff2-bd95e619117d" providerId="ADAL" clId="{5D727FE0-FEF9-41AF-B373-BFF49F5B91ED}" dt="2024-02-02T14:00:13.125" v="590" actId="478"/>
          <ac:spMkLst>
            <pc:docMk/>
            <pc:sldMk cId="3984835757" sldId="261"/>
            <ac:spMk id="40" creationId="{696520F0-C10C-EA8D-DBDB-DFB224721534}"/>
          </ac:spMkLst>
        </pc:spChg>
        <pc:spChg chg="add del mod">
          <ac:chgData name="Geoffroy Dubreuil" userId="36186b9b-dc71-47e0-bff2-bd95e619117d" providerId="ADAL" clId="{5D727FE0-FEF9-41AF-B373-BFF49F5B91ED}" dt="2024-02-02T14:00:20.299" v="594" actId="478"/>
          <ac:spMkLst>
            <pc:docMk/>
            <pc:sldMk cId="3984835757" sldId="261"/>
            <ac:spMk id="41" creationId="{011B7CD9-8B08-4057-C262-5C67376E5419}"/>
          </ac:spMkLst>
        </pc:spChg>
        <pc:spChg chg="add del">
          <ac:chgData name="Geoffroy Dubreuil" userId="36186b9b-dc71-47e0-bff2-bd95e619117d" providerId="ADAL" clId="{5D727FE0-FEF9-41AF-B373-BFF49F5B91ED}" dt="2024-02-02T14:16:23.045" v="696" actId="478"/>
          <ac:spMkLst>
            <pc:docMk/>
            <pc:sldMk cId="3984835757" sldId="261"/>
            <ac:spMk id="52" creationId="{EE10AF59-DC61-3928-9871-67A3E7E95C72}"/>
          </ac:spMkLst>
        </pc:spChg>
        <pc:spChg chg="add del mod">
          <ac:chgData name="Geoffroy Dubreuil" userId="36186b9b-dc71-47e0-bff2-bd95e619117d" providerId="ADAL" clId="{5D727FE0-FEF9-41AF-B373-BFF49F5B91ED}" dt="2024-02-02T14:53:33.186" v="845" actId="478"/>
          <ac:spMkLst>
            <pc:docMk/>
            <pc:sldMk cId="3984835757" sldId="261"/>
            <ac:spMk id="57" creationId="{86C2DA52-9409-1638-35CB-9C7E11E81615}"/>
          </ac:spMkLst>
        </pc:spChg>
        <pc:picChg chg="add del mod">
          <ac:chgData name="Geoffroy Dubreuil" userId="36186b9b-dc71-47e0-bff2-bd95e619117d" providerId="ADAL" clId="{5D727FE0-FEF9-41AF-B373-BFF49F5B91ED}" dt="2024-02-02T14:49:16.391" v="782" actId="21"/>
          <ac:picMkLst>
            <pc:docMk/>
            <pc:sldMk cId="3984835757" sldId="261"/>
            <ac:picMk id="3" creationId="{D5F5934D-7AEF-0064-8BB9-250868191D80}"/>
          </ac:picMkLst>
        </pc:picChg>
        <pc:picChg chg="del">
          <ac:chgData name="Geoffroy Dubreuil" userId="36186b9b-dc71-47e0-bff2-bd95e619117d" providerId="ADAL" clId="{5D727FE0-FEF9-41AF-B373-BFF49F5B91ED}" dt="2024-02-02T11:30:06.688" v="166" actId="478"/>
          <ac:picMkLst>
            <pc:docMk/>
            <pc:sldMk cId="3984835757" sldId="261"/>
            <ac:picMk id="3" creationId="{FE381F8E-136A-9F6A-5074-1DBF37A9F9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" creationId="{D5F5934D-7AEF-0064-8BB9-250868191D80}"/>
          </ac:picMkLst>
        </pc:picChg>
        <pc:picChg chg="add del mod ord">
          <ac:chgData name="Geoffroy Dubreuil" userId="36186b9b-dc71-47e0-bff2-bd95e619117d" providerId="ADAL" clId="{5D727FE0-FEF9-41AF-B373-BFF49F5B91ED}" dt="2024-02-07T13:17:04.708" v="903" actId="478"/>
          <ac:picMkLst>
            <pc:docMk/>
            <pc:sldMk cId="3984835757" sldId="261"/>
            <ac:picMk id="6" creationId="{87143660-B3D6-4389-A077-733B5A2DBCDD}"/>
          </ac:picMkLst>
        </pc:picChg>
        <pc:picChg chg="add del mod">
          <ac:chgData name="Geoffroy Dubreuil" userId="36186b9b-dc71-47e0-bff2-bd95e619117d" providerId="ADAL" clId="{5D727FE0-FEF9-41AF-B373-BFF49F5B91ED}" dt="2024-02-02T14:56:27.742" v="856" actId="21"/>
          <ac:picMkLst>
            <pc:docMk/>
            <pc:sldMk cId="3984835757" sldId="261"/>
            <ac:picMk id="11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2T14:56:43.574" v="862" actId="21"/>
          <ac:picMkLst>
            <pc:docMk/>
            <pc:sldMk cId="3984835757" sldId="261"/>
            <ac:picMk id="13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4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5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7" creationId="{04719538-FE88-5B0E-37C5-7F26F6BEBA76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9" creationId="{9FB84E30-FB2E-22B6-F9EA-B571571DD0FE}"/>
          </ac:picMkLst>
        </pc:picChg>
        <pc:picChg chg="add del mod">
          <ac:chgData name="Geoffroy Dubreuil" userId="36186b9b-dc71-47e0-bff2-bd95e619117d" providerId="ADAL" clId="{5D727FE0-FEF9-41AF-B373-BFF49F5B91ED}" dt="2024-02-02T14:56:29.212" v="857" actId="478"/>
          <ac:picMkLst>
            <pc:docMk/>
            <pc:sldMk cId="3984835757" sldId="261"/>
            <ac:picMk id="21" creationId="{56DF9D7F-2F97-BB84-9BB7-9F79752BBBE4}"/>
          </ac:picMkLst>
        </pc:picChg>
        <pc:picChg chg="add del mod">
          <ac:chgData name="Geoffroy Dubreuil" userId="36186b9b-dc71-47e0-bff2-bd95e619117d" providerId="ADAL" clId="{5D727FE0-FEF9-41AF-B373-BFF49F5B91ED}" dt="2024-02-02T13:40:19.755" v="392" actId="478"/>
          <ac:picMkLst>
            <pc:docMk/>
            <pc:sldMk cId="3984835757" sldId="261"/>
            <ac:picMk id="23" creationId="{27D76E24-92F7-CB7A-6824-B1D723917E6F}"/>
          </ac:picMkLst>
        </pc:picChg>
        <pc:picChg chg="add del mod">
          <ac:chgData name="Geoffroy Dubreuil" userId="36186b9b-dc71-47e0-bff2-bd95e619117d" providerId="ADAL" clId="{5D727FE0-FEF9-41AF-B373-BFF49F5B91ED}" dt="2024-02-02T14:56:45.138" v="863" actId="478"/>
          <ac:picMkLst>
            <pc:docMk/>
            <pc:sldMk cId="3984835757" sldId="261"/>
            <ac:picMk id="25" creationId="{61D252A9-7208-E1E3-DDF2-DFD9D9D26347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27" creationId="{CE969D4A-A0E8-E49D-6A8E-AB15B3F03ECA}"/>
          </ac:picMkLst>
        </pc:picChg>
        <pc:picChg chg="add del mod">
          <ac:chgData name="Geoffroy Dubreuil" userId="36186b9b-dc71-47e0-bff2-bd95e619117d" providerId="ADAL" clId="{5D727FE0-FEF9-41AF-B373-BFF49F5B91ED}" dt="2024-02-07T13:17:08.389" v="907" actId="478"/>
          <ac:picMkLst>
            <pc:docMk/>
            <pc:sldMk cId="3984835757" sldId="261"/>
            <ac:picMk id="29" creationId="{AB2DC849-94C7-1396-CA9F-654CF73EF6CF}"/>
          </ac:picMkLst>
        </pc:picChg>
        <pc:picChg chg="add del mod ord">
          <ac:chgData name="Geoffroy Dubreuil" userId="36186b9b-dc71-47e0-bff2-bd95e619117d" providerId="ADAL" clId="{5D727FE0-FEF9-41AF-B373-BFF49F5B91ED}" dt="2024-02-07T13:17:09.191" v="908" actId="478"/>
          <ac:picMkLst>
            <pc:docMk/>
            <pc:sldMk cId="3984835757" sldId="261"/>
            <ac:picMk id="31" creationId="{76446DDE-F420-9595-1BF1-29F87C6C811D}"/>
          </ac:picMkLst>
        </pc:picChg>
        <pc:picChg chg="add del mod ord">
          <ac:chgData name="Geoffroy Dubreuil" userId="36186b9b-dc71-47e0-bff2-bd95e619117d" providerId="ADAL" clId="{5D727FE0-FEF9-41AF-B373-BFF49F5B91ED}" dt="2024-02-07T13:17:14.125" v="910" actId="478"/>
          <ac:picMkLst>
            <pc:docMk/>
            <pc:sldMk cId="3984835757" sldId="261"/>
            <ac:picMk id="34" creationId="{A82A0CE4-D911-71BE-C93C-A718490F385D}"/>
          </ac:picMkLst>
        </pc:picChg>
        <pc:picChg chg="add del mod ord">
          <ac:chgData name="Geoffroy Dubreuil" userId="36186b9b-dc71-47e0-bff2-bd95e619117d" providerId="ADAL" clId="{5D727FE0-FEF9-41AF-B373-BFF49F5B91ED}" dt="2024-02-07T13:17:05.712" v="904" actId="478"/>
          <ac:picMkLst>
            <pc:docMk/>
            <pc:sldMk cId="3984835757" sldId="261"/>
            <ac:picMk id="36" creationId="{B6287690-1970-5B5D-ECB5-DFE51DC4CE5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39" creationId="{51B83A10-0CF8-E690-4512-DF0BCC6D21AF}"/>
          </ac:picMkLst>
        </pc:picChg>
        <pc:picChg chg="add del mod">
          <ac:chgData name="Geoffroy Dubreuil" userId="36186b9b-dc71-47e0-bff2-bd95e619117d" providerId="ADAL" clId="{5D727FE0-FEF9-41AF-B373-BFF49F5B91ED}" dt="2024-02-02T14:49:19.059" v="783" actId="478"/>
          <ac:picMkLst>
            <pc:docMk/>
            <pc:sldMk cId="3984835757" sldId="261"/>
            <ac:picMk id="43" creationId="{9A107772-F3BB-7253-E90B-59F4DC9289ED}"/>
          </ac:picMkLst>
        </pc:picChg>
        <pc:picChg chg="add del mod">
          <ac:chgData name="Geoffroy Dubreuil" userId="36186b9b-dc71-47e0-bff2-bd95e619117d" providerId="ADAL" clId="{5D727FE0-FEF9-41AF-B373-BFF49F5B91ED}" dt="2024-02-02T14:16:26.871" v="698" actId="478"/>
          <ac:picMkLst>
            <pc:docMk/>
            <pc:sldMk cId="3984835757" sldId="261"/>
            <ac:picMk id="45" creationId="{B37FF904-BEE1-4A4D-AD73-8D2081B77EBF}"/>
          </ac:picMkLst>
        </pc:picChg>
        <pc:picChg chg="add del mod">
          <ac:chgData name="Geoffroy Dubreuil" userId="36186b9b-dc71-47e0-bff2-bd95e619117d" providerId="ADAL" clId="{5D727FE0-FEF9-41AF-B373-BFF49F5B91ED}" dt="2024-02-02T14:16:25.892" v="697" actId="478"/>
          <ac:picMkLst>
            <pc:docMk/>
            <pc:sldMk cId="3984835757" sldId="261"/>
            <ac:picMk id="47" creationId="{8099E943-05A0-5318-E9C7-C1EF2159993D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9" creationId="{EDD05F02-2295-BF08-8046-0849EAFF84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51" creationId="{B2CF530E-4B5B-DDB8-B097-99E504296C35}"/>
          </ac:picMkLst>
        </pc:picChg>
        <pc:picChg chg="add del mod">
          <ac:chgData name="Geoffroy Dubreuil" userId="36186b9b-dc71-47e0-bff2-bd95e619117d" providerId="ADAL" clId="{5D727FE0-FEF9-41AF-B373-BFF49F5B91ED}" dt="2024-02-02T14:19:34.453" v="707" actId="21"/>
          <ac:picMkLst>
            <pc:docMk/>
            <pc:sldMk cId="3984835757" sldId="261"/>
            <ac:picMk id="54" creationId="{2948112C-80EA-F151-88A7-9ED3D0B1B19F}"/>
          </ac:picMkLst>
        </pc:picChg>
        <pc:picChg chg="add del mod">
          <ac:chgData name="Geoffroy Dubreuil" userId="36186b9b-dc71-47e0-bff2-bd95e619117d" providerId="ADAL" clId="{5D727FE0-FEF9-41AF-B373-BFF49F5B91ED}" dt="2024-02-07T13:17:07.193" v="906" actId="478"/>
          <ac:picMkLst>
            <pc:docMk/>
            <pc:sldMk cId="3984835757" sldId="261"/>
            <ac:picMk id="56" creationId="{C470402D-2E98-E050-B98B-314E64847137}"/>
          </ac:picMkLst>
        </pc:picChg>
      </pc:sldChg>
      <pc:sldChg chg="modSp mod">
        <pc:chgData name="Geoffroy Dubreuil" userId="36186b9b-dc71-47e0-bff2-bd95e619117d" providerId="ADAL" clId="{5D727FE0-FEF9-41AF-B373-BFF49F5B91ED}" dt="2024-02-07T13:27:44.539" v="1289" actId="20577"/>
        <pc:sldMkLst>
          <pc:docMk/>
          <pc:sldMk cId="2416780850" sldId="262"/>
        </pc:sldMkLst>
        <pc:spChg chg="mod">
          <ac:chgData name="Geoffroy Dubreuil" userId="36186b9b-dc71-47e0-bff2-bd95e619117d" providerId="ADAL" clId="{5D727FE0-FEF9-41AF-B373-BFF49F5B91ED}" dt="2024-01-22T11:02:07.117" v="133" actId="20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D727FE0-FEF9-41AF-B373-BFF49F5B91ED}" dt="2024-02-07T13:27:44.539" v="1289" actId="20577"/>
          <ac:spMkLst>
            <pc:docMk/>
            <pc:sldMk cId="2416780850" sldId="262"/>
            <ac:spMk id="3" creationId="{6730485E-47C1-6161-8B16-E1696FB2022C}"/>
          </ac:spMkLst>
        </pc:spChg>
      </pc:sldChg>
      <pc:sldChg chg="modSp mod">
        <pc:chgData name="Geoffroy Dubreuil" userId="36186b9b-dc71-47e0-bff2-bd95e619117d" providerId="ADAL" clId="{5D727FE0-FEF9-41AF-B373-BFF49F5B91ED}" dt="2024-02-07T13:27:02.827" v="1239" actId="113"/>
        <pc:sldMkLst>
          <pc:docMk/>
          <pc:sldMk cId="3422363708" sldId="263"/>
        </pc:sldMkLst>
        <pc:spChg chg="mod">
          <ac:chgData name="Geoffroy Dubreuil" userId="36186b9b-dc71-47e0-bff2-bd95e619117d" providerId="ADAL" clId="{5D727FE0-FEF9-41AF-B373-BFF49F5B91ED}" dt="2024-01-22T11:01:57.667" v="131" actId="207"/>
          <ac:spMkLst>
            <pc:docMk/>
            <pc:sldMk cId="3422363708" sldId="263"/>
            <ac:spMk id="2" creationId="{D0ED5B32-5508-746F-68D8-7CD5B87075B3}"/>
          </ac:spMkLst>
        </pc:spChg>
        <pc:spChg chg="mod">
          <ac:chgData name="Geoffroy Dubreuil" userId="36186b9b-dc71-47e0-bff2-bd95e619117d" providerId="ADAL" clId="{5D727FE0-FEF9-41AF-B373-BFF49F5B91ED}" dt="2024-02-07T13:27:02.827" v="1239" actId="113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eoffroy Dubreuil" userId="36186b9b-dc71-47e0-bff2-bd95e619117d" providerId="ADAL" clId="{5D727FE0-FEF9-41AF-B373-BFF49F5B91ED}" dt="2024-01-22T11:02:12.880" v="134" actId="207"/>
        <pc:sldMkLst>
          <pc:docMk/>
          <pc:sldMk cId="3317259441" sldId="264"/>
        </pc:sldMkLst>
        <pc:spChg chg="mod">
          <ac:chgData name="Geoffroy Dubreuil" userId="36186b9b-dc71-47e0-bff2-bd95e619117d" providerId="ADAL" clId="{5D727FE0-FEF9-41AF-B373-BFF49F5B91ED}" dt="2024-01-22T11:02:12.880" v="134" actId="207"/>
          <ac:spMkLst>
            <pc:docMk/>
            <pc:sldMk cId="3317259441" sldId="264"/>
            <ac:spMk id="4" creationId="{2B167248-C99C-E892-89E1-4CBB81F02F90}"/>
          </ac:spMkLst>
        </pc:spChg>
      </pc:sldChg>
      <pc:sldChg chg="modSp mod">
        <pc:chgData name="Geoffroy Dubreuil" userId="36186b9b-dc71-47e0-bff2-bd95e619117d" providerId="ADAL" clId="{5D727FE0-FEF9-41AF-B373-BFF49F5B91ED}" dt="2024-01-22T11:02:19.272" v="135" actId="207"/>
        <pc:sldMkLst>
          <pc:docMk/>
          <pc:sldMk cId="3434842826" sldId="265"/>
        </pc:sldMkLst>
        <pc:spChg chg="mod">
          <ac:chgData name="Geoffroy Dubreuil" userId="36186b9b-dc71-47e0-bff2-bd95e619117d" providerId="ADAL" clId="{5D727FE0-FEF9-41AF-B373-BFF49F5B91ED}" dt="2024-01-22T11:02:19.272" v="135" actId="207"/>
          <ac:spMkLst>
            <pc:docMk/>
            <pc:sldMk cId="3434842826" sldId="265"/>
            <ac:spMk id="9" creationId="{063F7B61-5334-421F-9456-A905D333F4B3}"/>
          </ac:spMkLst>
        </pc:spChg>
      </pc:sldChg>
      <pc:sldChg chg="modSp mod">
        <pc:chgData name="Geoffroy Dubreuil" userId="36186b9b-dc71-47e0-bff2-bd95e619117d" providerId="ADAL" clId="{5D727FE0-FEF9-41AF-B373-BFF49F5B91ED}" dt="2024-02-07T13:29:36.347" v="1354" actId="6549"/>
        <pc:sldMkLst>
          <pc:docMk/>
          <pc:sldMk cId="2961006699" sldId="266"/>
        </pc:sldMkLst>
        <pc:spChg chg="mod">
          <ac:chgData name="Geoffroy Dubreuil" userId="36186b9b-dc71-47e0-bff2-bd95e619117d" providerId="ADAL" clId="{5D727FE0-FEF9-41AF-B373-BFF49F5B91ED}" dt="2024-01-22T11:01:53.877" v="130" actId="20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eoffroy Dubreuil" userId="36186b9b-dc71-47e0-bff2-bd95e619117d" providerId="ADAL" clId="{5D727FE0-FEF9-41AF-B373-BFF49F5B91ED}" dt="2024-02-07T13:29:36.347" v="1354" actId="6549"/>
          <ac:spMkLst>
            <pc:docMk/>
            <pc:sldMk cId="2961006699" sldId="266"/>
            <ac:spMk id="3" creationId="{D7E72C65-167D-1927-2A32-0E6E760ABC81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6:14:38.871" v="1566" actId="478"/>
        <pc:sldMkLst>
          <pc:docMk/>
          <pc:sldMk cId="751095604" sldId="267"/>
        </pc:sldMkLst>
        <pc:spChg chg="add del mod">
          <ac:chgData name="Geoffroy Dubreuil" userId="36186b9b-dc71-47e0-bff2-bd95e619117d" providerId="ADAL" clId="{5D727FE0-FEF9-41AF-B373-BFF49F5B91ED}" dt="2024-02-07T16:14:38.871" v="1566" actId="478"/>
          <ac:spMkLst>
            <pc:docMk/>
            <pc:sldMk cId="751095604" sldId="267"/>
            <ac:spMk id="2" creationId="{D3B0701E-242B-2BD6-F4AF-E4887CAB8A08}"/>
          </ac:spMkLst>
        </pc:spChg>
        <pc:spChg chg="mod">
          <ac:chgData name="Geoffroy Dubreuil" userId="36186b9b-dc71-47e0-bff2-bd95e619117d" providerId="ADAL" clId="{5D727FE0-FEF9-41AF-B373-BFF49F5B91ED}" dt="2024-01-22T11:00:46.577" v="125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5D727FE0-FEF9-41AF-B373-BFF49F5B91ED}" dt="2024-01-22T11:00:43.457" v="124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5D727FE0-FEF9-41AF-B373-BFF49F5B91ED}" dt="2024-02-07T13:26:20.578" v="1225" actId="113"/>
          <ac:spMkLst>
            <pc:docMk/>
            <pc:sldMk cId="751095604" sldId="267"/>
            <ac:spMk id="8" creationId="{E1AB71D8-13B6-19D4-D417-35FE98068B94}"/>
          </ac:spMkLst>
        </pc:spChg>
        <pc:picChg chg="del">
          <ac:chgData name="Geoffroy Dubreuil" userId="36186b9b-dc71-47e0-bff2-bd95e619117d" providerId="ADAL" clId="{5D727FE0-FEF9-41AF-B373-BFF49F5B91ED}" dt="2024-01-22T11:03:02.267" v="138" actId="478"/>
          <ac:picMkLst>
            <pc:docMk/>
            <pc:sldMk cId="751095604" sldId="267"/>
            <ac:picMk id="3" creationId="{356DA0B2-E9D4-00AF-6397-731F0D840324}"/>
          </ac:picMkLst>
        </pc:picChg>
        <pc:picChg chg="add mod">
          <ac:chgData name="Geoffroy Dubreuil" userId="36186b9b-dc71-47e0-bff2-bd95e619117d" providerId="ADAL" clId="{5D727FE0-FEF9-41AF-B373-BFF49F5B91ED}" dt="2024-01-22T11:00:40.560" v="123" actId="1076"/>
          <ac:picMkLst>
            <pc:docMk/>
            <pc:sldMk cId="751095604" sldId="267"/>
            <ac:picMk id="4" creationId="{08284BEF-A09A-08FA-9B62-CEDE1831B015}"/>
          </ac:picMkLst>
        </pc:picChg>
      </pc:sldChg>
      <pc:sldChg chg="addSp delSp modSp new mod setBg">
        <pc:chgData name="Geoffroy Dubreuil" userId="36186b9b-dc71-47e0-bff2-bd95e619117d" providerId="ADAL" clId="{5D727FE0-FEF9-41AF-B373-BFF49F5B91ED}" dt="2024-02-07T13:24:22.817" v="1003" actId="1038"/>
        <pc:sldMkLst>
          <pc:docMk/>
          <pc:sldMk cId="3685362413" sldId="268"/>
        </pc:sldMkLst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1" creationId="{1500B4A4-B1F1-41EA-886A-B8A210DBCA3B}"/>
          </ac:spMkLst>
        </pc:spChg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2" creationId="{5E55A99C-0BDC-4DBE-8E40-9FA66F629FA1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4" creationId="{DA2E7C1E-2B5A-4BBA-AE51-1CD8C19309D7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6" creationId="{43DF76B1-5174-4FAF-9D19-FFEE98426836}"/>
          </ac:spMkLst>
        </pc:sp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3" creationId="{6ECACDA9-540A-FF16-B30D-1289B2B0E121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5" creationId="{800B6E2F-650B-A207-1E63-635FD330FB8C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7" creationId="{C90D4140-AA3D-03D8-8CE2-719A06867BB3}"/>
          </ac:picMkLst>
        </pc:pic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9" creationId="{30759B79-A35B-182F-FE02-70C2AD165642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11" creationId="{3774A70A-FBC9-FFC9-6322-65E7B6B5CAB7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3" creationId="{6335AD21-2D93-FA9E-4A09-1074F5CF6B1C}"/>
          </ac:picMkLst>
        </pc:picChg>
        <pc:picChg chg="add mod or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5" creationId="{01D232BF-DCD4-F04A-A934-C83BB86A7549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7" creationId="{B5A30ED5-D8B1-0BA2-C2AB-8ECD383F9AE0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9" creationId="{3552BF3B-C6EC-4BAB-E2F3-A8CDE4701C32}"/>
          </ac:picMkLst>
        </pc:picChg>
      </pc:sldChg>
      <pc:sldChg chg="delSp new mod modClrScheme chgLayout">
        <pc:chgData name="Geoffroy Dubreuil" userId="36186b9b-dc71-47e0-bff2-bd95e619117d" providerId="ADAL" clId="{5D727FE0-FEF9-41AF-B373-BFF49F5B91ED}" dt="2024-02-07T14:06:43.620" v="1356" actId="700"/>
        <pc:sldMkLst>
          <pc:docMk/>
          <pc:sldMk cId="3421931554" sldId="269"/>
        </pc:sldMkLst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2" creationId="{0A49B424-3F40-650E-26F1-506D0680EAF8}"/>
          </ac:spMkLst>
        </pc:spChg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3" creationId="{3792C9BB-3726-A0E3-B8BD-42A8500B38EC}"/>
          </ac:spMkLst>
        </pc:spChg>
      </pc:sldChg>
      <pc:sldMasterChg chg="addSp delSp modSp mod modSldLayout">
        <pc:chgData name="Geoffroy Dubreuil" userId="36186b9b-dc71-47e0-bff2-bd95e619117d" providerId="ADAL" clId="{5D727FE0-FEF9-41AF-B373-BFF49F5B91ED}" dt="2024-02-07T15:38:39.454" v="1371"/>
        <pc:sldMasterMkLst>
          <pc:docMk/>
          <pc:sldMasterMk cId="1739929472" sldId="2147483648"/>
        </pc:sldMasterMkLst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3" creationId="{AF2C3F19-9F6F-1450-84BC-A80357F35940}"/>
          </ac:spMkLst>
        </pc:spChg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4" creationId="{FB22B504-146E-1966-17CE-BB797BC6083D}"/>
          </ac:spMkLst>
        </pc:spChg>
        <pc:spChg chg="add mod ord">
          <ac:chgData name="Geoffroy Dubreuil" userId="36186b9b-dc71-47e0-bff2-bd95e619117d" providerId="ADAL" clId="{5D727FE0-FEF9-41AF-B373-BFF49F5B91ED}" dt="2024-01-22T10:28:26.123" v="40" actId="14100"/>
          <ac:spMkLst>
            <pc:docMk/>
            <pc:sldMasterMk cId="1739929472" sldId="2147483648"/>
            <ac:spMk id="10" creationId="{0B4318AA-08BC-312C-6AD0-B559AD004F7E}"/>
          </ac:spMkLst>
        </pc:spChg>
        <pc:spChg chg="add del mod">
          <ac:chgData name="Geoffroy Dubreuil" userId="36186b9b-dc71-47e0-bff2-bd95e619117d" providerId="ADAL" clId="{5D727FE0-FEF9-41AF-B373-BFF49F5B91ED}" dt="2024-01-22T10:47:36.912" v="75" actId="478"/>
          <ac:spMkLst>
            <pc:docMk/>
            <pc:sldMasterMk cId="1739929472" sldId="2147483648"/>
            <ac:spMk id="16" creationId="{BDEC7042-DFF8-4DF1-2013-787B84CEDF49}"/>
          </ac:spMkLst>
        </pc:spChg>
        <pc:picChg chg="add del mod">
          <ac:chgData name="Geoffroy Dubreuil" userId="36186b9b-dc71-47e0-bff2-bd95e619117d" providerId="ADAL" clId="{5D727FE0-FEF9-41AF-B373-BFF49F5B91ED}" dt="2024-02-07T15:38:39.162" v="1370" actId="478"/>
          <ac:picMkLst>
            <pc:docMk/>
            <pc:sldMasterMk cId="1739929472" sldId="2147483648"/>
            <ac:picMk id="2" creationId="{82E48194-6734-DE17-E84B-5AEC1ACC61D6}"/>
          </ac:picMkLst>
        </pc:picChg>
        <pc:picChg chg="del mod">
          <ac:chgData name="Geoffroy Dubreuil" userId="36186b9b-dc71-47e0-bff2-bd95e619117d" providerId="ADAL" clId="{5D727FE0-FEF9-41AF-B373-BFF49F5B91ED}" dt="2024-01-22T10:23:36.090" v="22" actId="478"/>
          <ac:picMkLst>
            <pc:docMk/>
            <pc:sldMasterMk cId="1739929472" sldId="2147483648"/>
            <ac:picMk id="3" creationId="{46C34628-53BA-1A7F-60F7-C0DD5FF651FE}"/>
          </ac:picMkLst>
        </pc:picChg>
        <pc:picChg chg="add del mod">
          <ac:chgData name="Geoffroy Dubreuil" userId="36186b9b-dc71-47e0-bff2-bd95e619117d" providerId="ADAL" clId="{5D727FE0-FEF9-41AF-B373-BFF49F5B91ED}" dt="2024-02-07T15:38:37.703" v="1369" actId="21"/>
          <ac:picMkLst>
            <pc:docMk/>
            <pc:sldMasterMk cId="1739929472" sldId="2147483648"/>
            <ac:picMk id="3" creationId="{9A357A6F-8849-8F14-870C-2F8C29879FA8}"/>
          </ac:picMkLst>
        </pc:picChg>
        <pc:picChg chg="add mod">
          <ac:chgData name="Geoffroy Dubreuil" userId="36186b9b-dc71-47e0-bff2-bd95e619117d" providerId="ADAL" clId="{5D727FE0-FEF9-41AF-B373-BFF49F5B91ED}" dt="2024-02-07T15:38:39.454" v="1371"/>
          <ac:picMkLst>
            <pc:docMk/>
            <pc:sldMasterMk cId="1739929472" sldId="2147483648"/>
            <ac:picMk id="4" creationId="{9A357A6F-8849-8F14-870C-2F8C29879FA8}"/>
          </ac:picMkLst>
        </pc:picChg>
        <pc:picChg chg="del">
          <ac:chgData name="Geoffroy Dubreuil" userId="36186b9b-dc71-47e0-bff2-bd95e619117d" providerId="ADAL" clId="{5D727FE0-FEF9-41AF-B373-BFF49F5B91ED}" dt="2024-01-22T10:22:08.103" v="8" actId="478"/>
          <ac:picMkLst>
            <pc:docMk/>
            <pc:sldMasterMk cId="1739929472" sldId="2147483648"/>
            <ac:picMk id="4" creationId="{B6E6A0D6-1261-6B4C-2140-F642D59FCB68}"/>
          </ac:picMkLst>
        </pc:picChg>
        <pc:picChg chg="add mod">
          <ac:chgData name="Geoffroy Dubreuil" userId="36186b9b-dc71-47e0-bff2-bd95e619117d" providerId="ADAL" clId="{5D727FE0-FEF9-41AF-B373-BFF49F5B91ED}" dt="2024-01-22T10:28:32.602" v="41" actId="1076"/>
          <ac:picMkLst>
            <pc:docMk/>
            <pc:sldMasterMk cId="1739929472" sldId="2147483648"/>
            <ac:picMk id="5" creationId="{3757FF5F-93E2-037C-C1F1-74ECC2B3D5A5}"/>
          </ac:picMkLst>
        </pc:picChg>
        <pc:picChg chg="del">
          <ac:chgData name="Geoffroy Dubreuil" userId="36186b9b-dc71-47e0-bff2-bd95e619117d" providerId="ADAL" clId="{5D727FE0-FEF9-41AF-B373-BFF49F5B91ED}" dt="2024-01-22T10:23:37.998" v="23" actId="478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">
          <ac:chgData name="Geoffroy Dubreuil" userId="36186b9b-dc71-47e0-bff2-bd95e619117d" providerId="ADAL" clId="{5D727FE0-FEF9-41AF-B373-BFF49F5B91ED}" dt="2024-01-22T10:22:06.470" v="7" actId="21"/>
          <ac:picMkLst>
            <pc:docMk/>
            <pc:sldMasterMk cId="1739929472" sldId="2147483648"/>
            <ac:picMk id="8" creationId="{AD936A8C-5D6C-2656-C93E-21896566526A}"/>
          </ac:picMkLst>
        </pc:picChg>
        <pc:picChg chg="add mod">
          <ac:chgData name="Geoffroy Dubreuil" userId="36186b9b-dc71-47e0-bff2-bd95e619117d" providerId="ADAL" clId="{5D727FE0-FEF9-41AF-B373-BFF49F5B91ED}" dt="2024-01-22T10:22:08.475" v="9"/>
          <ac:picMkLst>
            <pc:docMk/>
            <pc:sldMasterMk cId="1739929472" sldId="2147483648"/>
            <ac:picMk id="9" creationId="{AD936A8C-5D6C-2656-C93E-21896566526A}"/>
          </ac:picMkLst>
        </pc:picChg>
        <pc:picChg chg="add del mod ord">
          <ac:chgData name="Geoffroy Dubreuil" userId="36186b9b-dc71-47e0-bff2-bd95e619117d" providerId="ADAL" clId="{5D727FE0-FEF9-41AF-B373-BFF49F5B91ED}" dt="2024-01-22T10:27:56.068" v="32" actId="478"/>
          <ac:picMkLst>
            <pc:docMk/>
            <pc:sldMasterMk cId="1739929472" sldId="2147483648"/>
            <ac:picMk id="12" creationId="{4A3F0516-7DE4-045F-42E8-B7952028B7B0}"/>
          </ac:picMkLst>
        </pc:picChg>
        <pc:picChg chg="add del mod">
          <ac:chgData name="Geoffroy Dubreuil" userId="36186b9b-dc71-47e0-bff2-bd95e619117d" providerId="ADAL" clId="{5D727FE0-FEF9-41AF-B373-BFF49F5B91ED}" dt="2024-01-22T10:27:53.954" v="31" actId="21"/>
          <ac:picMkLst>
            <pc:docMk/>
            <pc:sldMasterMk cId="1739929472" sldId="2147483648"/>
            <ac:picMk id="14" creationId="{CFB50422-2D44-660B-E169-0C0200004C01}"/>
          </ac:picMkLst>
        </pc:picChg>
        <pc:picChg chg="add mod ord">
          <ac:chgData name="Geoffroy Dubreuil" userId="36186b9b-dc71-47e0-bff2-bd95e619117d" providerId="ADAL" clId="{5D727FE0-FEF9-41AF-B373-BFF49F5B91ED}" dt="2024-01-22T10:28:00.859" v="34" actId="167"/>
          <ac:picMkLst>
            <pc:docMk/>
            <pc:sldMasterMk cId="1739929472" sldId="2147483648"/>
            <ac:picMk id="15" creationId="{CFB50422-2D44-660B-E169-0C0200004C01}"/>
          </ac:picMkLst>
        </pc:picChg>
        <pc:picChg chg="add del mod">
          <ac:chgData name="Geoffroy Dubreuil" userId="36186b9b-dc71-47e0-bff2-bd95e619117d" providerId="ADAL" clId="{5D727FE0-FEF9-41AF-B373-BFF49F5B91ED}" dt="2024-01-22T10:47:37.755" v="76" actId="478"/>
          <ac:picMkLst>
            <pc:docMk/>
            <pc:sldMasterMk cId="1739929472" sldId="2147483648"/>
            <ac:picMk id="18" creationId="{DC99C2B6-F3B4-547F-D1E1-422E025AEE4E}"/>
          </ac:picMkLst>
        </pc:picChg>
        <pc:picChg chg="add del mod">
          <ac:chgData name="Geoffroy Dubreuil" userId="36186b9b-dc71-47e0-bff2-bd95e619117d" providerId="ADAL" clId="{5D727FE0-FEF9-41AF-B373-BFF49F5B91ED}" dt="2024-01-22T10:47:33.524" v="74" actId="21"/>
          <ac:picMkLst>
            <pc:docMk/>
            <pc:sldMasterMk cId="1739929472" sldId="2147483648"/>
            <ac:picMk id="20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1-22T13:32:33.358" v="146" actId="478"/>
          <ac:picMkLst>
            <pc:docMk/>
            <pc:sldMasterMk cId="1739929472" sldId="2147483648"/>
            <ac:picMk id="21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2-02T11:20:16.598" v="162" actId="478"/>
          <ac:picMkLst>
            <pc:docMk/>
            <pc:sldMasterMk cId="1739929472" sldId="2147483648"/>
            <ac:picMk id="22" creationId="{EBE5BE42-5013-6EC1-DD1B-3D2381E46840}"/>
          </ac:picMkLst>
        </pc:picChg>
        <pc:cxnChg chg="add del mod">
          <ac:chgData name="Geoffroy Dubreuil" userId="36186b9b-dc71-47e0-bff2-bd95e619117d" providerId="ADAL" clId="{5D727FE0-FEF9-41AF-B373-BFF49F5B91ED}" dt="2024-02-07T13:16:39.772" v="899" actId="21"/>
          <ac:cxnSpMkLst>
            <pc:docMk/>
            <pc:sldMasterMk cId="1739929472" sldId="2147483648"/>
            <ac:cxnSpMk id="6" creationId="{A169C0FB-08C4-E3EC-573C-91852880EBAA}"/>
          </ac:cxnSpMkLst>
        </pc:cxnChg>
        <pc:sldLayoutChg chg="addSp delSp modSp mod">
          <pc:chgData name="Geoffroy Dubreuil" userId="36186b9b-dc71-47e0-bff2-bd95e619117d" providerId="ADAL" clId="{5D727FE0-FEF9-41AF-B373-BFF49F5B91ED}" dt="2024-02-07T15:38:20.205" v="1365" actId="21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5D727FE0-FEF9-41AF-B373-BFF49F5B91ED}" dt="2024-02-07T13:16:41.693" v="900"/>
            <ac:spMkLst>
              <pc:docMk/>
              <pc:sldMasterMk cId="1739929472" sldId="2147483648"/>
              <pc:sldLayoutMk cId="1910342157" sldId="2147483649"/>
              <ac:spMk id="3" creationId="{AF2C3F19-9F6F-1450-84BC-A80357F35940}"/>
            </ac:spMkLst>
          </pc:spChg>
          <pc:spChg chg="add mod">
            <ac:chgData name="Geoffroy Dubreuil" userId="36186b9b-dc71-47e0-bff2-bd95e619117d" providerId="ADAL" clId="{5D727FE0-FEF9-41AF-B373-BFF49F5B91ED}" dt="2024-02-07T13:16:41.693" v="900"/>
            <ac:spMkLst>
              <pc:docMk/>
              <pc:sldMasterMk cId="1739929472" sldId="2147483648"/>
              <pc:sldLayoutMk cId="1910342157" sldId="2147483649"/>
              <ac:spMk id="4" creationId="{FB22B504-146E-1966-17CE-BB797BC6083D}"/>
            </ac:spMkLst>
          </pc:spChg>
          <pc:picChg chg="add del mod">
            <ac:chgData name="Geoffroy Dubreuil" userId="36186b9b-dc71-47e0-bff2-bd95e619117d" providerId="ADAL" clId="{5D727FE0-FEF9-41AF-B373-BFF49F5B91ED}" dt="2024-02-07T15:38:20.205" v="1365" actId="21"/>
            <ac:picMkLst>
              <pc:docMk/>
              <pc:sldMasterMk cId="1739929472" sldId="2147483648"/>
              <pc:sldLayoutMk cId="1910342157" sldId="2147483649"/>
              <ac:picMk id="2" creationId="{9A357A6F-8849-8F14-870C-2F8C29879FA8}"/>
            </ac:picMkLst>
          </pc:picChg>
          <pc:picChg chg="add mod">
            <ac:chgData name="Geoffroy Dubreuil" userId="36186b9b-dc71-47e0-bff2-bd95e619117d" providerId="ADAL" clId="{5D727FE0-FEF9-41AF-B373-BFF49F5B91ED}" dt="2024-02-02T11:20:10.435" v="161"/>
            <ac:picMkLst>
              <pc:docMk/>
              <pc:sldMasterMk cId="1739929472" sldId="2147483648"/>
              <pc:sldLayoutMk cId="1910342157" sldId="2147483649"/>
              <ac:picMk id="5" creationId="{B3E4C48E-32DF-8461-DAEA-9FE878C439CD}"/>
            </ac:picMkLst>
          </pc:picChg>
          <pc:cxnChg chg="add mod">
            <ac:chgData name="Geoffroy Dubreuil" userId="36186b9b-dc71-47e0-bff2-bd95e619117d" providerId="ADAL" clId="{5D727FE0-FEF9-41AF-B373-BFF49F5B91ED}" dt="2024-02-07T13:16:41.693" v="900"/>
            <ac:cxnSpMkLst>
              <pc:docMk/>
              <pc:sldMasterMk cId="1739929472" sldId="2147483648"/>
              <pc:sldLayoutMk cId="1910342157" sldId="2147483649"/>
              <ac:cxnSpMk id="6" creationId="{A169C0FB-08C4-E3EC-573C-91852880EBAA}"/>
            </ac:cxnSpMkLst>
          </pc:cxnChg>
        </pc:sldLayoutChg>
      </pc:sldMasterChg>
      <pc:sldMasterChg chg="addSp delSp modSp mod modSldLayout">
        <pc:chgData name="Geoffroy Dubreuil" userId="36186b9b-dc71-47e0-bff2-bd95e619117d" providerId="ADAL" clId="{5D727FE0-FEF9-41AF-B373-BFF49F5B91ED}" dt="2024-02-02T13:49:07.943" v="497" actId="207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5D727FE0-FEF9-41AF-B373-BFF49F5B91ED}" dt="2024-02-02T13:48:16.876" v="493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5D727FE0-FEF9-41AF-B373-BFF49F5B91ED}" dt="2024-02-02T13:47:18.044" v="486" actId="207"/>
          <ac:spMkLst>
            <pc:docMk/>
            <pc:sldMasterMk cId="2577699735" sldId="2147483684"/>
            <ac:spMk id="3" creationId="{1BC054D6-CB61-3142-2199-DDEA2FD48392}"/>
          </ac:spMkLst>
        </pc:spChg>
        <pc:spChg chg="add mod ord">
          <ac:chgData name="Geoffroy Dubreuil" userId="36186b9b-dc71-47e0-bff2-bd95e619117d" providerId="ADAL" clId="{5D727FE0-FEF9-41AF-B373-BFF49F5B91ED}" dt="2024-01-22T10:58:49.363" v="117" actId="167"/>
          <ac:spMkLst>
            <pc:docMk/>
            <pc:sldMasterMk cId="2577699735" sldId="2147483684"/>
            <ac:spMk id="7" creationId="{22094937-314C-37DB-B192-971973FB1A4D}"/>
          </ac:spMkLst>
        </pc:spChg>
        <pc:spChg chg="del mod">
          <ac:chgData name="Geoffroy Dubreuil" userId="36186b9b-dc71-47e0-bff2-bd95e619117d" providerId="ADAL" clId="{5D727FE0-FEF9-41AF-B373-BFF49F5B91ED}" dt="2024-01-22T10:58:42.599" v="112" actId="478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4" creationId="{9B1E3801-5212-B241-A5E2-91B315C9AE74}"/>
          </ac:picMkLst>
        </pc:picChg>
        <pc:picChg chg="del">
          <ac:chgData name="Geoffroy Dubreuil" userId="36186b9b-dc71-47e0-bff2-bd95e619117d" providerId="ADAL" clId="{5D727FE0-FEF9-41AF-B373-BFF49F5B91ED}" dt="2024-01-22T10:58:38.077" v="109" actId="478"/>
          <ac:picMkLst>
            <pc:docMk/>
            <pc:sldMasterMk cId="2577699735" sldId="2147483684"/>
            <ac:picMk id="5" creationId="{C5B894C3-4289-55DA-114D-B52764957BD9}"/>
          </ac:picMkLst>
        </pc:picChg>
        <pc:picChg chg="del mod">
          <ac:chgData name="Geoffroy Dubreuil" userId="36186b9b-dc71-47e0-bff2-bd95e619117d" providerId="ADAL" clId="{5D727FE0-FEF9-41AF-B373-BFF49F5B91ED}" dt="2024-01-22T10:58:43.601" v="114" actId="478"/>
          <ac:picMkLst>
            <pc:docMk/>
            <pc:sldMasterMk cId="2577699735" sldId="2147483684"/>
            <ac:picMk id="6" creationId="{89ED5685-EF10-8941-B736-8999D085E4BB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8" creationId="{513F1392-3328-513A-302A-337166DBEF83}"/>
          </ac:picMkLst>
        </pc:picChg>
        <pc:picChg chg="del">
          <ac:chgData name="Geoffroy Dubreuil" userId="36186b9b-dc71-47e0-bff2-bd95e619117d" providerId="ADAL" clId="{5D727FE0-FEF9-41AF-B373-BFF49F5B91ED}" dt="2024-01-22T10:58:40.813" v="111" actId="478"/>
          <ac:picMkLst>
            <pc:docMk/>
            <pc:sldMasterMk cId="2577699735" sldId="2147483684"/>
            <ac:picMk id="9" creationId="{FECEBED3-47F5-E49B-5E10-BC996DC71C9E}"/>
          </ac:picMkLst>
        </pc:picChg>
        <pc:picChg chg="del">
          <ac:chgData name="Geoffroy Dubreuil" userId="36186b9b-dc71-47e0-bff2-bd95e619117d" providerId="ADAL" clId="{5D727FE0-FEF9-41AF-B373-BFF49F5B91ED}" dt="2024-01-22T10:58:44.707" v="115" actId="478"/>
          <ac:picMkLst>
            <pc:docMk/>
            <pc:sldMasterMk cId="2577699735" sldId="2147483684"/>
            <ac:picMk id="11" creationId="{E24B1977-A411-6BB0-9E72-D0DFB3958F59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12" creationId="{8A480C37-AE12-E1D1-DBAB-F7F94B191324}"/>
          </ac:picMkLst>
        </pc:picChg>
        <pc:sldLayoutChg chg="modSp">
          <pc:chgData name="Geoffroy Dubreuil" userId="36186b9b-dc71-47e0-bff2-bd95e619117d" providerId="ADAL" clId="{5D727FE0-FEF9-41AF-B373-BFF49F5B91ED}" dt="2024-02-02T13:48:58.938" v="496" actId="207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5D727FE0-FEF9-41AF-B373-BFF49F5B91ED}" dt="2024-02-02T13:48:55.134" v="49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5D727FE0-FEF9-41AF-B373-BFF49F5B91ED}" dt="2024-02-02T13:48:58.938" v="49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9:07.943" v="49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5D727FE0-FEF9-41AF-B373-BFF49F5B91ED}" dt="2024-02-02T13:49:07.943" v="49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04.694" v="492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5D727FE0-FEF9-41AF-B373-BFF49F5B91ED}" dt="2024-02-02T13:48:04.694" v="492" actId="207"/>
            <ac:spMkLst>
              <pc:docMk/>
              <pc:sldMasterMk cId="2577699735" sldId="2147483684"/>
              <pc:sldLayoutMk cId="1453025305" sldId="2147483688"/>
              <ac:spMk id="2" creationId="{0CF9D26B-2105-B752-1559-A5E7E3580652}"/>
            </ac:spMkLst>
          </pc:spChg>
          <pc:spChg chg="mod">
            <ac:chgData name="Geoffroy Dubreuil" userId="36186b9b-dc71-47e0-bff2-bd95e619117d" providerId="ADAL" clId="{5D727FE0-FEF9-41AF-B373-BFF49F5B91ED}" dt="2024-02-02T13:47:36.074" v="489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55.021" v="491" actId="207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eoffroy Dubreuil" userId="36186b9b-dc71-47e0-bff2-bd95e619117d" providerId="ADAL" clId="{5D727FE0-FEF9-41AF-B373-BFF49F5B91ED}" dt="2024-02-02T13:47:55.021" v="491" actId="207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47.782" v="490" actId="207"/>
          <pc:sldLayoutMkLst>
            <pc:docMk/>
            <pc:sldMasterMk cId="2577699735" sldId="2147483684"/>
            <pc:sldLayoutMk cId="1165019821" sldId="2147483690"/>
          </pc:sldLayoutMkLst>
          <pc:spChg chg="mod">
            <ac:chgData name="Geoffroy Dubreuil" userId="36186b9b-dc71-47e0-bff2-bd95e619117d" providerId="ADAL" clId="{5D727FE0-FEF9-41AF-B373-BFF49F5B91ED}" dt="2024-02-02T13:47:47.782" v="490" actId="207"/>
            <ac:spMkLst>
              <pc:docMk/>
              <pc:sldMasterMk cId="2577699735" sldId="2147483684"/>
              <pc:sldLayoutMk cId="1165019821" sldId="2147483690"/>
              <ac:spMk id="2" creationId="{601E4D49-1A5A-DFCF-8CA7-93B2889E2B5F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28.720" v="494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5D727FE0-FEF9-41AF-B373-BFF49F5B91ED}" dt="2024-02-02T13:48:28.720" v="494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">
        <pc:chgData name="Geoffroy Dubreuil" userId="36186b9b-dc71-47e0-bff2-bd95e619117d" providerId="ADAL" clId="{5D727FE0-FEF9-41AF-B373-BFF49F5B91ED}" dt="2024-01-22T13:32:46.371" v="149" actId="478"/>
        <pc:sldMasterMkLst>
          <pc:docMk/>
          <pc:sldMasterMk cId="1520531744" sldId="2147483695"/>
        </pc:sldMasterMkLst>
        <pc:spChg chg="add del mod">
          <ac:chgData name="Geoffroy Dubreuil" userId="36186b9b-dc71-47e0-bff2-bd95e619117d" providerId="ADAL" clId="{5D727FE0-FEF9-41AF-B373-BFF49F5B91ED}" dt="2024-01-22T10:51:55.262" v="96" actId="478"/>
          <ac:spMkLst>
            <pc:docMk/>
            <pc:sldMasterMk cId="1520531744" sldId="2147483695"/>
            <ac:spMk id="8" creationId="{6CAA0203-1255-785D-7BA6-40B41DEF42F0}"/>
          </ac:spMkLst>
        </pc:spChg>
        <pc:spChg chg="mod">
          <ac:chgData name="Geoffroy Dubreuil" userId="36186b9b-dc71-47e0-bff2-bd95e619117d" providerId="ADAL" clId="{5D727FE0-FEF9-41AF-B373-BFF49F5B91ED}" dt="2024-01-22T10:58:15.037" v="105" actId="207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5D727FE0-FEF9-41AF-B373-BFF49F5B91ED}" dt="2024-01-22T10:50:54.122" v="82" actId="478"/>
          <ac:picMkLst>
            <pc:docMk/>
            <pc:sldMasterMk cId="1520531744" sldId="2147483695"/>
            <ac:picMk id="2" creationId="{73301C82-19A0-EC28-48D4-FCD762321267}"/>
          </ac:picMkLst>
        </pc:picChg>
        <pc:picChg chg="add mod ord">
          <ac:chgData name="Geoffroy Dubreuil" userId="36186b9b-dc71-47e0-bff2-bd95e619117d" providerId="ADAL" clId="{5D727FE0-FEF9-41AF-B373-BFF49F5B91ED}" dt="2024-01-22T10:51:46.541" v="91" actId="167"/>
          <ac:picMkLst>
            <pc:docMk/>
            <pc:sldMasterMk cId="1520531744" sldId="2147483695"/>
            <ac:picMk id="3" creationId="{D10D9E79-43E7-D9A0-CDC1-A08DD7E03414}"/>
          </ac:picMkLst>
        </pc:picChg>
        <pc:picChg chg="del">
          <ac:chgData name="Geoffroy Dubreuil" userId="36186b9b-dc71-47e0-bff2-bd95e619117d" providerId="ADAL" clId="{5D727FE0-FEF9-41AF-B373-BFF49F5B91ED}" dt="2024-01-22T10:28:06.600" v="35" actId="478"/>
          <ac:picMkLst>
            <pc:docMk/>
            <pc:sldMasterMk cId="1520531744" sldId="2147483695"/>
            <ac:picMk id="4" creationId="{F63B1EE2-9784-19E3-1368-A96B91E51548}"/>
          </ac:picMkLst>
        </pc:picChg>
        <pc:picChg chg="del">
          <ac:chgData name="Geoffroy Dubreuil" userId="36186b9b-dc71-47e0-bff2-bd95e619117d" providerId="ADAL" clId="{5D727FE0-FEF9-41AF-B373-BFF49F5B91ED}" dt="2024-01-22T10:58:21.377" v="107" actId="478"/>
          <ac:picMkLst>
            <pc:docMk/>
            <pc:sldMasterMk cId="1520531744" sldId="2147483695"/>
            <ac:picMk id="5" creationId="{C786C82C-C8B2-2842-295C-D9829C87E1B6}"/>
          </ac:picMkLst>
        </pc:picChg>
        <pc:picChg chg="del">
          <ac:chgData name="Geoffroy Dubreuil" userId="36186b9b-dc71-47e0-bff2-bd95e619117d" providerId="ADAL" clId="{5D727FE0-FEF9-41AF-B373-BFF49F5B91ED}" dt="2024-01-22T10:50:52.252" v="81" actId="478"/>
          <ac:picMkLst>
            <pc:docMk/>
            <pc:sldMasterMk cId="1520531744" sldId="2147483695"/>
            <ac:picMk id="6" creationId="{A1604800-44BF-486D-B925-18BBB9401B5F}"/>
          </ac:picMkLst>
        </pc:picChg>
        <pc:picChg chg="del">
          <ac:chgData name="Geoffroy Dubreuil" userId="36186b9b-dc71-47e0-bff2-bd95e619117d" providerId="ADAL" clId="{5D727FE0-FEF9-41AF-B373-BFF49F5B91ED}" dt="2024-01-22T10:51:48.105" v="92" actId="478"/>
          <ac:picMkLst>
            <pc:docMk/>
            <pc:sldMasterMk cId="1520531744" sldId="2147483695"/>
            <ac:picMk id="7" creationId="{2E7F5571-F38A-71DF-52AD-C57453A29030}"/>
          </ac:picMkLst>
        </pc:picChg>
        <pc:picChg chg="add del mod">
          <ac:chgData name="Geoffroy Dubreuil" userId="36186b9b-dc71-47e0-bff2-bd95e619117d" providerId="ADAL" clId="{5D727FE0-FEF9-41AF-B373-BFF49F5B91ED}" dt="2024-01-22T10:51:54.235" v="95" actId="478"/>
          <ac:picMkLst>
            <pc:docMk/>
            <pc:sldMasterMk cId="1520531744" sldId="2147483695"/>
            <ac:picMk id="10" creationId="{46CD651C-FE9B-3C57-8FF5-BE474F20788B}"/>
          </ac:picMkLst>
        </pc:picChg>
        <pc:picChg chg="add del mod">
          <ac:chgData name="Geoffroy Dubreuil" userId="36186b9b-dc71-47e0-bff2-bd95e619117d" providerId="ADAL" clId="{5D727FE0-FEF9-41AF-B373-BFF49F5B91ED}" dt="2024-01-22T10:51:51.921" v="94" actId="478"/>
          <ac:picMkLst>
            <pc:docMk/>
            <pc:sldMasterMk cId="1520531744" sldId="2147483695"/>
            <ac:picMk id="11" creationId="{B58F0026-E196-DE2A-4DBA-AE8C8FBDC2B3}"/>
          </ac:picMkLst>
        </pc:picChg>
        <pc:picChg chg="add del mod">
          <ac:chgData name="Geoffroy Dubreuil" userId="36186b9b-dc71-47e0-bff2-bd95e619117d" providerId="ADAL" clId="{5D727FE0-FEF9-41AF-B373-BFF49F5B91ED}" dt="2024-01-22T10:51:42.185" v="90" actId="21"/>
          <ac:picMkLst>
            <pc:docMk/>
            <pc:sldMasterMk cId="1520531744" sldId="2147483695"/>
            <ac:picMk id="13" creationId="{80121F46-FF76-F35D-86F3-43B7DB7A5FB6}"/>
          </ac:picMkLst>
        </pc:picChg>
        <pc:picChg chg="add mod">
          <ac:chgData name="Geoffroy Dubreuil" userId="36186b9b-dc71-47e0-bff2-bd95e619117d" providerId="ADAL" clId="{5D727FE0-FEF9-41AF-B373-BFF49F5B91ED}" dt="2024-01-22T10:51:48.461" v="93"/>
          <ac:picMkLst>
            <pc:docMk/>
            <pc:sldMasterMk cId="1520531744" sldId="2147483695"/>
            <ac:picMk id="14" creationId="{80121F46-FF76-F35D-86F3-43B7DB7A5FB6}"/>
          </ac:picMkLst>
        </pc:picChg>
        <pc:picChg chg="add del mod">
          <ac:chgData name="Geoffroy Dubreuil" userId="36186b9b-dc71-47e0-bff2-bd95e619117d" providerId="ADAL" clId="{5D727FE0-FEF9-41AF-B373-BFF49F5B91ED}" dt="2024-01-22T10:58:18.913" v="106" actId="21"/>
          <ac:picMkLst>
            <pc:docMk/>
            <pc:sldMasterMk cId="1520531744" sldId="2147483695"/>
            <ac:picMk id="16" creationId="{A2554F6C-2F76-0898-118D-7D14D28A18E7}"/>
          </ac:picMkLst>
        </pc:picChg>
        <pc:picChg chg="add mod">
          <ac:chgData name="Geoffroy Dubreuil" userId="36186b9b-dc71-47e0-bff2-bd95e619117d" providerId="ADAL" clId="{5D727FE0-FEF9-41AF-B373-BFF49F5B91ED}" dt="2024-01-22T10:58:21.687" v="108"/>
          <ac:picMkLst>
            <pc:docMk/>
            <pc:sldMasterMk cId="1520531744" sldId="2147483695"/>
            <ac:picMk id="17" creationId="{A2554F6C-2F76-0898-118D-7D14D28A18E7}"/>
          </ac:picMkLst>
        </pc:picChg>
        <pc:picChg chg="add del mod">
          <ac:chgData name="Geoffroy Dubreuil" userId="36186b9b-dc71-47e0-bff2-bd95e619117d" providerId="ADAL" clId="{5D727FE0-FEF9-41AF-B373-BFF49F5B91ED}" dt="2024-01-22T13:32:46.371" v="149" actId="478"/>
          <ac:picMkLst>
            <pc:docMk/>
            <pc:sldMasterMk cId="1520531744" sldId="2147483695"/>
            <ac:picMk id="18" creationId="{592F4BF2-1A9D-7AFE-7134-C2192B73E11F}"/>
          </ac:picMkLst>
        </pc:picChg>
      </pc:sldMasterChg>
      <pc:sldMasterChg chg="addSp delSp modSp new del mod addSldLayout delSldLayout">
        <pc:chgData name="Geoffroy Dubreuil" userId="36186b9b-dc71-47e0-bff2-bd95e619117d" providerId="ADAL" clId="{5D727FE0-FEF9-41AF-B373-BFF49F5B91ED}" dt="2024-02-02T13:46:46.711" v="485" actId="2696"/>
        <pc:sldMasterMkLst>
          <pc:docMk/>
          <pc:sldMasterMk cId="3236350532" sldId="2147483697"/>
        </pc:sldMasterMkLst>
        <pc:spChg chg="del">
          <ac:chgData name="Geoffroy Dubreuil" userId="36186b9b-dc71-47e0-bff2-bd95e619117d" providerId="ADAL" clId="{5D727FE0-FEF9-41AF-B373-BFF49F5B91ED}" dt="2024-02-02T13:46:39.003" v="472" actId="478"/>
          <ac:spMkLst>
            <pc:docMk/>
            <pc:sldMasterMk cId="3236350532" sldId="2147483697"/>
            <ac:spMk id="2" creationId="{F0B8C163-C192-59D5-6D80-3FB5445915EB}"/>
          </ac:spMkLst>
        </pc:spChg>
        <pc:spChg chg="del">
          <ac:chgData name="Geoffroy Dubreuil" userId="36186b9b-dc71-47e0-bff2-bd95e619117d" providerId="ADAL" clId="{5D727FE0-FEF9-41AF-B373-BFF49F5B91ED}" dt="2024-02-02T13:46:40.219" v="473" actId="478"/>
          <ac:spMkLst>
            <pc:docMk/>
            <pc:sldMasterMk cId="3236350532" sldId="2147483697"/>
            <ac:spMk id="3" creationId="{86E34351-36C3-7A56-8C67-10AF9F7148A8}"/>
          </ac:spMkLst>
        </pc:spChg>
        <pc:picChg chg="add mod ord">
          <ac:chgData name="Geoffroy Dubreuil" userId="36186b9b-dc71-47e0-bff2-bd95e619117d" providerId="ADAL" clId="{5D727FE0-FEF9-41AF-B373-BFF49F5B91ED}" dt="2024-02-02T13:46:37.028" v="471" actId="167"/>
          <ac:picMkLst>
            <pc:docMk/>
            <pc:sldMasterMk cId="3236350532" sldId="2147483697"/>
            <ac:picMk id="7" creationId="{3D013507-F58E-9B32-635F-9C30E8BC987F}"/>
          </ac:picMkLst>
        </pc:picChg>
        <pc:sldLayoutChg chg="new del replId">
          <pc:chgData name="Geoffroy Dubreuil" userId="36186b9b-dc71-47e0-bff2-bd95e619117d" providerId="ADAL" clId="{5D727FE0-FEF9-41AF-B373-BFF49F5B91ED}" dt="2024-02-02T13:46:46.679" v="474" actId="2696"/>
          <pc:sldLayoutMkLst>
            <pc:docMk/>
            <pc:sldMasterMk cId="3236350532" sldId="2147483697"/>
            <pc:sldLayoutMk cId="3158757109" sldId="2147483698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88" v="475" actId="2696"/>
          <pc:sldLayoutMkLst>
            <pc:docMk/>
            <pc:sldMasterMk cId="3236350532" sldId="2147483697"/>
            <pc:sldLayoutMk cId="1553877819" sldId="2147483699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0" v="476" actId="2696"/>
          <pc:sldLayoutMkLst>
            <pc:docMk/>
            <pc:sldMasterMk cId="3236350532" sldId="2147483697"/>
            <pc:sldLayoutMk cId="2718215993" sldId="2147483700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2" v="477" actId="2696"/>
          <pc:sldLayoutMkLst>
            <pc:docMk/>
            <pc:sldMasterMk cId="3236350532" sldId="2147483697"/>
            <pc:sldLayoutMk cId="1835081614" sldId="2147483701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4" v="478" actId="2696"/>
          <pc:sldLayoutMkLst>
            <pc:docMk/>
            <pc:sldMasterMk cId="3236350532" sldId="2147483697"/>
            <pc:sldLayoutMk cId="3672400892" sldId="2147483702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6" v="479" actId="2696"/>
          <pc:sldLayoutMkLst>
            <pc:docMk/>
            <pc:sldMasterMk cId="3236350532" sldId="2147483697"/>
            <pc:sldLayoutMk cId="3045517008" sldId="2147483703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0" v="480" actId="2696"/>
          <pc:sldLayoutMkLst>
            <pc:docMk/>
            <pc:sldMasterMk cId="3236350532" sldId="2147483697"/>
            <pc:sldLayoutMk cId="257991706" sldId="2147483704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3" v="481" actId="2696"/>
          <pc:sldLayoutMkLst>
            <pc:docMk/>
            <pc:sldMasterMk cId="3236350532" sldId="2147483697"/>
            <pc:sldLayoutMk cId="2394969633" sldId="2147483705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5" v="482" actId="2696"/>
          <pc:sldLayoutMkLst>
            <pc:docMk/>
            <pc:sldMasterMk cId="3236350532" sldId="2147483697"/>
            <pc:sldLayoutMk cId="1499653635" sldId="2147483706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6" v="483" actId="2696"/>
          <pc:sldLayoutMkLst>
            <pc:docMk/>
            <pc:sldMasterMk cId="3236350532" sldId="2147483697"/>
            <pc:sldLayoutMk cId="3839776813" sldId="2147483707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9" v="484" actId="2696"/>
          <pc:sldLayoutMkLst>
            <pc:docMk/>
            <pc:sldMasterMk cId="3236350532" sldId="2147483697"/>
            <pc:sldLayoutMk cId="3131873581" sldId="2147483708"/>
          </pc:sldLayoutMkLst>
        </pc:sldLayoutChg>
      </pc:sldMasterChg>
      <pc:sldMasterChg chg="addSp delSp modSp mod addSldLayout delSldLayout modSldLayout">
        <pc:chgData name="Geoffroy Dubreuil" userId="36186b9b-dc71-47e0-bff2-bd95e619117d" providerId="ADAL" clId="{5D727FE0-FEF9-41AF-B373-BFF49F5B91ED}" dt="2024-02-07T16:10:06.215" v="1565" actId="1076"/>
        <pc:sldMasterMkLst>
          <pc:docMk/>
          <pc:sldMasterMk cId="3574185583" sldId="2147483697"/>
        </pc:sldMasterMkLst>
        <pc:spChg chg="add del mod">
          <ac:chgData name="Geoffroy Dubreuil" userId="36186b9b-dc71-47e0-bff2-bd95e619117d" providerId="ADAL" clId="{5D727FE0-FEF9-41AF-B373-BFF49F5B91ED}" dt="2024-02-07T15:51:06.133" v="1440" actId="478"/>
          <ac:spMkLst>
            <pc:docMk/>
            <pc:sldMasterMk cId="3574185583" sldId="2147483697"/>
            <ac:spMk id="2" creationId="{E8524EFD-C622-DFE8-E1BE-95AFF75F4AF1}"/>
          </ac:spMkLst>
        </pc:spChg>
        <pc:spChg chg="del">
          <ac:chgData name="Geoffroy Dubreuil" userId="36186b9b-dc71-47e0-bff2-bd95e619117d" providerId="ADAL" clId="{5D727FE0-FEF9-41AF-B373-BFF49F5B91ED}" dt="2024-02-02T13:49:40.019" v="500" actId="478"/>
          <ac:spMkLst>
            <pc:docMk/>
            <pc:sldMasterMk cId="3574185583" sldId="2147483697"/>
            <ac:spMk id="4" creationId="{8221473F-E888-9FA6-ADF7-34952274D40E}"/>
          </ac:spMkLst>
        </pc:spChg>
        <pc:spChg chg="del">
          <ac:chgData name="Geoffroy Dubreuil" userId="36186b9b-dc71-47e0-bff2-bd95e619117d" providerId="ADAL" clId="{5D727FE0-FEF9-41AF-B373-BFF49F5B91ED}" dt="2024-02-02T13:49:41.485" v="501" actId="478"/>
          <ac:spMkLst>
            <pc:docMk/>
            <pc:sldMasterMk cId="3574185583" sldId="2147483697"/>
            <ac:spMk id="5" creationId="{E7557F49-161C-E296-ADAA-D424A85D78E2}"/>
          </ac:spMkLst>
        </pc:spChg>
        <pc:spChg chg="del">
          <ac:chgData name="Geoffroy Dubreuil" userId="36186b9b-dc71-47e0-bff2-bd95e619117d" providerId="ADAL" clId="{5D727FE0-FEF9-41AF-B373-BFF49F5B91ED}" dt="2024-02-02T13:49:42.198" v="502" actId="478"/>
          <ac:spMkLst>
            <pc:docMk/>
            <pc:sldMasterMk cId="3574185583" sldId="2147483697"/>
            <ac:spMk id="6" creationId="{7FA5B423-EE92-AEE4-1971-AD5EEC355229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8" creationId="{7E3D3B96-0279-5EBE-912D-D846127440F2}"/>
          </ac:spMkLst>
        </pc:spChg>
        <pc:spChg chg="add del mod">
          <ac:chgData name="Geoffroy Dubreuil" userId="36186b9b-dc71-47e0-bff2-bd95e619117d" providerId="ADAL" clId="{5D727FE0-FEF9-41AF-B373-BFF49F5B91ED}" dt="2024-02-07T15:54:57.786" v="1473" actId="478"/>
          <ac:spMkLst>
            <pc:docMk/>
            <pc:sldMasterMk cId="3574185583" sldId="2147483697"/>
            <ac:spMk id="13" creationId="{44BD9035-DC14-D503-4F49-3241870E5E57}"/>
          </ac:spMkLst>
        </pc:spChg>
        <pc:spChg chg="add del mod">
          <ac:chgData name="Geoffroy Dubreuil" userId="36186b9b-dc71-47e0-bff2-bd95e619117d" providerId="ADAL" clId="{5D727FE0-FEF9-41AF-B373-BFF49F5B91ED}" dt="2024-02-07T15:51:08.939" v="1442" actId="478"/>
          <ac:spMkLst>
            <pc:docMk/>
            <pc:sldMasterMk cId="3574185583" sldId="2147483697"/>
            <ac:spMk id="23" creationId="{3DCC3682-88BD-F2C3-71E7-105309D08839}"/>
          </ac:spMkLst>
        </pc:spChg>
        <pc:spChg chg="add 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24" creationId="{8B8DF6D0-A3D4-8DBC-3A6E-54F3F0980432}"/>
          </ac:spMkLst>
        </pc:spChg>
        <pc:spChg chg="add del mod">
          <ac:chgData name="Geoffroy Dubreuil" userId="36186b9b-dc71-47e0-bff2-bd95e619117d" providerId="ADAL" clId="{5D727FE0-FEF9-41AF-B373-BFF49F5B91ED}" dt="2024-02-07T16:02:24.800" v="1506" actId="478"/>
          <ac:spMkLst>
            <pc:docMk/>
            <pc:sldMasterMk cId="3574185583" sldId="2147483697"/>
            <ac:spMk id="31" creationId="{C33B9653-ABDB-E96A-92E8-CE3FBDA57DD3}"/>
          </ac:spMkLst>
        </pc:spChg>
        <pc:spChg chg="add del mod">
          <ac:chgData name="Geoffroy Dubreuil" userId="36186b9b-dc71-47e0-bff2-bd95e619117d" providerId="ADAL" clId="{5D727FE0-FEF9-41AF-B373-BFF49F5B91ED}" dt="2024-02-07T16:02:24.108" v="1505" actId="478"/>
          <ac:spMkLst>
            <pc:docMk/>
            <pc:sldMasterMk cId="3574185583" sldId="2147483697"/>
            <ac:spMk id="32" creationId="{1855638F-3E8B-F0D0-9EC0-F64A52CDAF66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39" creationId="{B4B289DE-C384-7B32-9B38-CB8A53F0C930}"/>
          </ac:spMkLst>
        </pc:spChg>
        <pc:spChg chg="mod">
          <ac:chgData name="Geoffroy Dubreuil" userId="36186b9b-dc71-47e0-bff2-bd95e619117d" providerId="ADAL" clId="{5D727FE0-FEF9-41AF-B373-BFF49F5B91ED}" dt="2024-02-07T16:05:36.755" v="1518"/>
          <ac:spMkLst>
            <pc:docMk/>
            <pc:sldMasterMk cId="3574185583" sldId="2147483697"/>
            <ac:spMk id="40" creationId="{C8F46A61-59B9-E426-F40E-CA210A96B91F}"/>
          </ac:spMkLst>
        </pc:spChg>
        <pc:spChg chg="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41" creationId="{5DE52287-FB87-FECE-9D10-E10563B56301}"/>
          </ac:spMkLst>
        </pc:spChg>
        <pc:spChg chg="add del mod">
          <ac:chgData name="Geoffroy Dubreuil" userId="36186b9b-dc71-47e0-bff2-bd95e619117d" providerId="ADAL" clId="{5D727FE0-FEF9-41AF-B373-BFF49F5B91ED}" dt="2024-02-07T16:09:34.164" v="1558" actId="478"/>
          <ac:spMkLst>
            <pc:docMk/>
            <pc:sldMasterMk cId="3574185583" sldId="2147483697"/>
            <ac:spMk id="44" creationId="{FCC44E3A-C282-475F-2F98-71FE45693F68}"/>
          </ac:spMkLst>
        </pc:spChg>
        <pc:picChg chg="add mod">
          <ac:chgData name="Geoffroy Dubreuil" userId="36186b9b-dc71-47e0-bff2-bd95e619117d" providerId="ADAL" clId="{5D727FE0-FEF9-41AF-B373-BFF49F5B91ED}" dt="2024-02-07T15:43:05.712" v="1393" actId="1076"/>
          <ac:picMkLst>
            <pc:docMk/>
            <pc:sldMasterMk cId="3574185583" sldId="2147483697"/>
            <ac:picMk id="3" creationId="{453ABD54-9FF3-5900-D20D-2EF909F3FA96}"/>
          </ac:picMkLst>
        </pc:picChg>
        <pc:picChg chg="add del mod">
          <ac:chgData name="Geoffroy Dubreuil" userId="36186b9b-dc71-47e0-bff2-bd95e619117d" providerId="ADAL" clId="{5D727FE0-FEF9-41AF-B373-BFF49F5B91ED}" dt="2024-02-07T15:42:51.956" v="1389" actId="478"/>
          <ac:picMkLst>
            <pc:docMk/>
            <pc:sldMasterMk cId="3574185583" sldId="2147483697"/>
            <ac:picMk id="4" creationId="{AF28B214-19FF-E2A8-BF07-CDC653275170}"/>
          </ac:picMkLst>
        </pc:picChg>
        <pc:picChg chg="add mod">
          <ac:chgData name="Geoffroy Dubreuil" userId="36186b9b-dc71-47e0-bff2-bd95e619117d" providerId="ADAL" clId="{5D727FE0-FEF9-41AF-B373-BFF49F5B91ED}" dt="2024-02-07T13:14:54.972" v="894"/>
          <ac:picMkLst>
            <pc:docMk/>
            <pc:sldMasterMk cId="3574185583" sldId="2147483697"/>
            <ac:picMk id="5" creationId="{607440BE-1963-4C15-D40F-8AEC4ED0463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6" creationId="{32686C5D-8A41-9F0A-CE0E-1D944CC7CA6F}"/>
          </ac:picMkLst>
        </pc:picChg>
        <pc:picChg chg="mod ord">
          <ac:chgData name="Geoffroy Dubreuil" userId="36186b9b-dc71-47e0-bff2-bd95e619117d" providerId="ADAL" clId="{5D727FE0-FEF9-41AF-B373-BFF49F5B91ED}" dt="2024-02-07T16:05:55.953" v="1524" actId="167"/>
          <ac:picMkLst>
            <pc:docMk/>
            <pc:sldMasterMk cId="3574185583" sldId="2147483697"/>
            <ac:picMk id="7" creationId="{3D013507-F58E-9B32-635F-9C30E8BC987F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9" creationId="{2DBB79BA-2B58-5423-8D1D-DB7F4ECF01A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0" creationId="{CC0D93A4-33FA-94D4-6287-54C75CD57D22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1" creationId="{6E55948E-7658-F2D5-36E2-6DE88DE0A125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2" creationId="{C8AE7D4E-3868-132F-64A4-FADF256D2E3A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4" creationId="{AAC49F87-2665-4E79-B6AA-ADE03CAD26D2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5" creationId="{B5DEFA53-22FC-33BD-CA3A-98179400132F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6" creationId="{64C1DE5B-D908-BAB1-CE90-2B6AC311AC5C}"/>
          </ac:picMkLst>
        </pc:picChg>
        <pc:picChg chg="add del mod">
          <ac:chgData name="Geoffroy Dubreuil" userId="36186b9b-dc71-47e0-bff2-bd95e619117d" providerId="ADAL" clId="{5D727FE0-FEF9-41AF-B373-BFF49F5B91ED}" dt="2024-02-07T15:40:35.827" v="1373" actId="478"/>
          <ac:picMkLst>
            <pc:docMk/>
            <pc:sldMasterMk cId="3574185583" sldId="2147483697"/>
            <ac:picMk id="17" creationId="{D3BC009B-E6FA-E5B8-4B5A-4EA692630861}"/>
          </ac:picMkLst>
        </pc:picChg>
        <pc:picChg chg="add del mod">
          <ac:chgData name="Geoffroy Dubreuil" userId="36186b9b-dc71-47e0-bff2-bd95e619117d" providerId="ADAL" clId="{5D727FE0-FEF9-41AF-B373-BFF49F5B91ED}" dt="2024-02-07T16:08:25.338" v="1546" actId="478"/>
          <ac:picMkLst>
            <pc:docMk/>
            <pc:sldMasterMk cId="3574185583" sldId="2147483697"/>
            <ac:picMk id="18" creationId="{89E037E3-A92A-7CC3-BBD9-7A66C3C1716E}"/>
          </ac:picMkLst>
        </pc:picChg>
        <pc:picChg chg="add mod">
          <ac:chgData name="Geoffroy Dubreuil" userId="36186b9b-dc71-47e0-bff2-bd95e619117d" providerId="ADAL" clId="{5D727FE0-FEF9-41AF-B373-BFF49F5B91ED}" dt="2024-02-07T16:10:06.215" v="1565" actId="1076"/>
          <ac:picMkLst>
            <pc:docMk/>
            <pc:sldMasterMk cId="3574185583" sldId="2147483697"/>
            <ac:picMk id="19" creationId="{EEFC675C-70CE-2AB7-4478-552F7F30B7BD}"/>
          </ac:picMkLst>
        </pc:picChg>
        <pc:picChg chg="add mod">
          <ac:chgData name="Geoffroy Dubreuil" userId="36186b9b-dc71-47e0-bff2-bd95e619117d" providerId="ADAL" clId="{5D727FE0-FEF9-41AF-B373-BFF49F5B91ED}" dt="2024-02-07T16:10:03.307" v="1564" actId="1076"/>
          <ac:picMkLst>
            <pc:docMk/>
            <pc:sldMasterMk cId="3574185583" sldId="2147483697"/>
            <ac:picMk id="20" creationId="{AA1F32FD-2D5C-0D08-7883-92A24BBF0C6A}"/>
          </ac:picMkLst>
        </pc:picChg>
        <pc:picChg chg="add del mod">
          <ac:chgData name="Geoffroy Dubreuil" userId="36186b9b-dc71-47e0-bff2-bd95e619117d" providerId="ADAL" clId="{5D727FE0-FEF9-41AF-B373-BFF49F5B91ED}" dt="2024-02-07T15:51:07.614" v="1441" actId="478"/>
          <ac:picMkLst>
            <pc:docMk/>
            <pc:sldMasterMk cId="3574185583" sldId="2147483697"/>
            <ac:picMk id="22" creationId="{57D076DD-04E6-C90D-A56B-C12B7A0383B5}"/>
          </ac:picMkLst>
        </pc:picChg>
        <pc:picChg chg="add del mod">
          <ac:chgData name="Geoffroy Dubreuil" userId="36186b9b-dc71-47e0-bff2-bd95e619117d" providerId="ADAL" clId="{5D727FE0-FEF9-41AF-B373-BFF49F5B91ED}" dt="2024-02-07T15:50:48.650" v="1436" actId="478"/>
          <ac:picMkLst>
            <pc:docMk/>
            <pc:sldMasterMk cId="3574185583" sldId="2147483697"/>
            <ac:picMk id="26" creationId="{05006EF3-680E-A2ED-2698-0560105C94C3}"/>
          </ac:picMkLst>
        </pc:picChg>
        <pc:picChg chg="add mod">
          <ac:chgData name="Geoffroy Dubreuil" userId="36186b9b-dc71-47e0-bff2-bd95e619117d" providerId="ADAL" clId="{5D727FE0-FEF9-41AF-B373-BFF49F5B91ED}" dt="2024-02-07T16:07:03.842" v="1535" actId="1076"/>
          <ac:picMkLst>
            <pc:docMk/>
            <pc:sldMasterMk cId="3574185583" sldId="2147483697"/>
            <ac:picMk id="28" creationId="{E54A00EB-BC70-5092-5335-E40F491CC81F}"/>
          </ac:picMkLst>
        </pc:picChg>
        <pc:picChg chg="add mod or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0" creationId="{935BD2AC-827F-E279-71DD-8F2F4C3FC6B9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4" creationId="{61C17507-705E-0FF5-BA40-DE0441D5625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6" creationId="{D77AD865-5832-E04E-C5A0-AE5710EF022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8" creationId="{19FFE0A3-A132-D37B-A0F7-E4B615906229}"/>
          </ac:picMkLst>
        </pc:picChg>
        <pc:picChg chg="add mod">
          <ac:chgData name="Geoffroy Dubreuil" userId="36186b9b-dc71-47e0-bff2-bd95e619117d" providerId="ADAL" clId="{5D727FE0-FEF9-41AF-B373-BFF49F5B91ED}" dt="2024-02-07T16:09:53.884" v="1562" actId="1076"/>
          <ac:picMkLst>
            <pc:docMk/>
            <pc:sldMasterMk cId="3574185583" sldId="2147483697"/>
            <ac:picMk id="43" creationId="{24B0A068-DCB8-F739-3666-9C430454433D}"/>
          </ac:picMkLst>
        </pc:picChg>
        <pc:sldLayoutChg chg="del">
          <pc:chgData name="Geoffroy Dubreuil" userId="36186b9b-dc71-47e0-bff2-bd95e619117d" providerId="ADAL" clId="{5D727FE0-FEF9-41AF-B373-BFF49F5B91ED}" dt="2024-02-02T13:49:47.171" v="504" actId="2696"/>
          <pc:sldLayoutMkLst>
            <pc:docMk/>
            <pc:sldMasterMk cId="3574185583" sldId="2147483697"/>
            <pc:sldLayoutMk cId="2352518064" sldId="2147483698"/>
          </pc:sldLayoutMkLst>
        </pc:sldLayoutChg>
        <pc:sldLayoutChg chg="delSp new mod replId">
          <pc:chgData name="Geoffroy Dubreuil" userId="36186b9b-dc71-47e0-bff2-bd95e619117d" providerId="ADAL" clId="{5D727FE0-FEF9-41AF-B373-BFF49F5B91ED}" dt="2024-02-07T15:39:57.325" v="1372" actId="478"/>
          <pc:sldLayoutMkLst>
            <pc:docMk/>
            <pc:sldMasterMk cId="3574185583" sldId="2147483697"/>
            <pc:sldLayoutMk cId="2931643156" sldId="2147483698"/>
          </pc:sldLayoutMkLst>
          <pc:spChg chg="del">
            <ac:chgData name="Geoffroy Dubreuil" userId="36186b9b-dc71-47e0-bff2-bd95e619117d" providerId="ADAL" clId="{5D727FE0-FEF9-41AF-B373-BFF49F5B91ED}" dt="2024-02-07T15:39:57.325" v="1372" actId="478"/>
            <ac:spMkLst>
              <pc:docMk/>
              <pc:sldMasterMk cId="3574185583" sldId="2147483697"/>
              <pc:sldLayoutMk cId="2931643156" sldId="2147483698"/>
              <ac:spMk id="2" creationId="{3EC1E0B0-0918-E13A-F81E-B434073287B3}"/>
            </ac:spMkLst>
          </pc:spChg>
        </pc:sldLayoutChg>
        <pc:sldLayoutChg chg="del">
          <pc:chgData name="Geoffroy Dubreuil" userId="36186b9b-dc71-47e0-bff2-bd95e619117d" providerId="ADAL" clId="{5D727FE0-FEF9-41AF-B373-BFF49F5B91ED}" dt="2024-02-02T13:49:48.099" v="505" actId="2696"/>
          <pc:sldLayoutMkLst>
            <pc:docMk/>
            <pc:sldMasterMk cId="3574185583" sldId="2147483697"/>
            <pc:sldLayoutMk cId="3701754018" sldId="2147483699"/>
          </pc:sldLayoutMkLst>
        </pc:sldLayoutChg>
        <pc:sldLayoutChg chg="del">
          <pc:chgData name="Geoffroy Dubreuil" userId="36186b9b-dc71-47e0-bff2-bd95e619117d" providerId="ADAL" clId="{5D727FE0-FEF9-41AF-B373-BFF49F5B91ED}" dt="2024-02-02T13:49:48.462" v="506" actId="2696"/>
          <pc:sldLayoutMkLst>
            <pc:docMk/>
            <pc:sldMasterMk cId="3574185583" sldId="2147483697"/>
            <pc:sldLayoutMk cId="227049280" sldId="2147483700"/>
          </pc:sldLayoutMkLst>
        </pc:sldLayoutChg>
        <pc:sldLayoutChg chg="del">
          <pc:chgData name="Geoffroy Dubreuil" userId="36186b9b-dc71-47e0-bff2-bd95e619117d" providerId="ADAL" clId="{5D727FE0-FEF9-41AF-B373-BFF49F5B91ED}" dt="2024-02-02T13:49:48.745" v="507" actId="2696"/>
          <pc:sldLayoutMkLst>
            <pc:docMk/>
            <pc:sldMasterMk cId="3574185583" sldId="2147483697"/>
            <pc:sldLayoutMk cId="3550339299" sldId="2147483701"/>
          </pc:sldLayoutMkLst>
        </pc:sldLayoutChg>
        <pc:sldLayoutChg chg="del">
          <pc:chgData name="Geoffroy Dubreuil" userId="36186b9b-dc71-47e0-bff2-bd95e619117d" providerId="ADAL" clId="{5D727FE0-FEF9-41AF-B373-BFF49F5B91ED}" dt="2024-02-02T13:49:48.952" v="508" actId="2696"/>
          <pc:sldLayoutMkLst>
            <pc:docMk/>
            <pc:sldMasterMk cId="3574185583" sldId="2147483697"/>
            <pc:sldLayoutMk cId="865158988" sldId="2147483702"/>
          </pc:sldLayoutMkLst>
        </pc:sldLayoutChg>
        <pc:sldLayoutChg chg="del">
          <pc:chgData name="Geoffroy Dubreuil" userId="36186b9b-dc71-47e0-bff2-bd95e619117d" providerId="ADAL" clId="{5D727FE0-FEF9-41AF-B373-BFF49F5B91ED}" dt="2024-02-02T13:49:49.138" v="509" actId="2696"/>
          <pc:sldLayoutMkLst>
            <pc:docMk/>
            <pc:sldMasterMk cId="3574185583" sldId="2147483697"/>
            <pc:sldLayoutMk cId="4141197103" sldId="2147483703"/>
          </pc:sldLayoutMkLst>
        </pc:sldLayoutChg>
        <pc:sldLayoutChg chg="del">
          <pc:chgData name="Geoffroy Dubreuil" userId="36186b9b-dc71-47e0-bff2-bd95e619117d" providerId="ADAL" clId="{5D727FE0-FEF9-41AF-B373-BFF49F5B91ED}" dt="2024-02-02T13:49:49.301" v="510" actId="2696"/>
          <pc:sldLayoutMkLst>
            <pc:docMk/>
            <pc:sldMasterMk cId="3574185583" sldId="2147483697"/>
            <pc:sldLayoutMk cId="19065021" sldId="2147483704"/>
          </pc:sldLayoutMkLst>
        </pc:sldLayoutChg>
        <pc:sldLayoutChg chg="del">
          <pc:chgData name="Geoffroy Dubreuil" userId="36186b9b-dc71-47e0-bff2-bd95e619117d" providerId="ADAL" clId="{5D727FE0-FEF9-41AF-B373-BFF49F5B91ED}" dt="2024-02-02T13:49:49.472" v="511" actId="2696"/>
          <pc:sldLayoutMkLst>
            <pc:docMk/>
            <pc:sldMasterMk cId="3574185583" sldId="2147483697"/>
            <pc:sldLayoutMk cId="4206485538" sldId="2147483705"/>
          </pc:sldLayoutMkLst>
        </pc:sldLayoutChg>
        <pc:sldLayoutChg chg="del">
          <pc:chgData name="Geoffroy Dubreuil" userId="36186b9b-dc71-47e0-bff2-bd95e619117d" providerId="ADAL" clId="{5D727FE0-FEF9-41AF-B373-BFF49F5B91ED}" dt="2024-02-02T13:49:50.028" v="512" actId="2696"/>
          <pc:sldLayoutMkLst>
            <pc:docMk/>
            <pc:sldMasterMk cId="3574185583" sldId="2147483697"/>
            <pc:sldLayoutMk cId="3087493789" sldId="2147483706"/>
          </pc:sldLayoutMkLst>
        </pc:sldLayoutChg>
        <pc:sldLayoutChg chg="del">
          <pc:chgData name="Geoffroy Dubreuil" userId="36186b9b-dc71-47e0-bff2-bd95e619117d" providerId="ADAL" clId="{5D727FE0-FEF9-41AF-B373-BFF49F5B91ED}" dt="2024-02-02T13:49:50.411" v="513" actId="2696"/>
          <pc:sldLayoutMkLst>
            <pc:docMk/>
            <pc:sldMasterMk cId="3574185583" sldId="2147483697"/>
            <pc:sldLayoutMk cId="608797208" sldId="2147483707"/>
          </pc:sldLayoutMkLst>
        </pc:sldLayoutChg>
        <pc:sldLayoutChg chg="del">
          <pc:chgData name="Geoffroy Dubreuil" userId="36186b9b-dc71-47e0-bff2-bd95e619117d" providerId="ADAL" clId="{5D727FE0-FEF9-41AF-B373-BFF49F5B91ED}" dt="2024-02-02T13:49:51.015" v="514" actId="2696"/>
          <pc:sldLayoutMkLst>
            <pc:docMk/>
            <pc:sldMasterMk cId="3574185583" sldId="2147483697"/>
            <pc:sldLayoutMk cId="3282570729" sldId="2147483708"/>
          </pc:sldLayoutMkLst>
        </pc:sldLayoutChg>
      </pc:sldMaster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Raimund Andrée" userId="0cf943988599aae0" providerId="LiveId" clId="{7CB9F814-8C82-4F95-A50E-DBF48566591D}"/>
    <pc:docChg chg="custSel delSld modSld sldOrd">
      <pc:chgData name="Raimund Andrée" userId="0cf943988599aae0" providerId="LiveId" clId="{7CB9F814-8C82-4F95-A50E-DBF48566591D}" dt="2024-02-26T23:24:38.827" v="388" actId="20577"/>
      <pc:docMkLst>
        <pc:docMk/>
      </pc:docMkLst>
      <pc:sldChg chg="addSp modSp mod">
        <pc:chgData name="Raimund Andrée" userId="0cf943988599aae0" providerId="LiveId" clId="{7CB9F814-8C82-4F95-A50E-DBF48566591D}" dt="2024-02-26T22:59:56.759" v="315" actId="1076"/>
        <pc:sldMkLst>
          <pc:docMk/>
          <pc:sldMk cId="1101361508" sldId="260"/>
        </pc:sldMkLst>
        <pc:spChg chg="add mod">
          <ac:chgData name="Raimund Andrée" userId="0cf943988599aae0" providerId="LiveId" clId="{7CB9F814-8C82-4F95-A50E-DBF48566591D}" dt="2024-02-26T22:58:03.811" v="173" actId="1076"/>
          <ac:spMkLst>
            <pc:docMk/>
            <pc:sldMk cId="1101361508" sldId="260"/>
            <ac:spMk id="3" creationId="{7EBA7440-B041-FA5A-8D6D-54960DE7448E}"/>
          </ac:spMkLst>
        </pc:spChg>
        <pc:spChg chg="add mod">
          <ac:chgData name="Raimund Andrée" userId="0cf943988599aae0" providerId="LiveId" clId="{7CB9F814-8C82-4F95-A50E-DBF48566591D}" dt="2024-02-26T22:58:07.968" v="174" actId="1076"/>
          <ac:spMkLst>
            <pc:docMk/>
            <pc:sldMk cId="1101361508" sldId="260"/>
            <ac:spMk id="4" creationId="{CFFAB9DF-052F-58E8-6D7E-38C902F51680}"/>
          </ac:spMkLst>
        </pc:spChg>
        <pc:spChg chg="add mod">
          <ac:chgData name="Raimund Andrée" userId="0cf943988599aae0" providerId="LiveId" clId="{7CB9F814-8C82-4F95-A50E-DBF48566591D}" dt="2024-02-26T22:59:30.566" v="301" actId="1076"/>
          <ac:spMkLst>
            <pc:docMk/>
            <pc:sldMk cId="1101361508" sldId="260"/>
            <ac:spMk id="6" creationId="{6365863F-2284-1B53-736E-02BE85D4627B}"/>
          </ac:spMkLst>
        </pc:spChg>
        <pc:spChg chg="add mod">
          <ac:chgData name="Raimund Andrée" userId="0cf943988599aae0" providerId="LiveId" clId="{7CB9F814-8C82-4F95-A50E-DBF48566591D}" dt="2024-02-26T22:59:02.794" v="267" actId="1036"/>
          <ac:spMkLst>
            <pc:docMk/>
            <pc:sldMk cId="1101361508" sldId="260"/>
            <ac:spMk id="7" creationId="{43F24B1E-8E10-9977-2C57-A1C804879D1E}"/>
          </ac:spMkLst>
        </pc:spChg>
        <pc:spChg chg="add mod">
          <ac:chgData name="Raimund Andrée" userId="0cf943988599aae0" providerId="LiveId" clId="{7CB9F814-8C82-4F95-A50E-DBF48566591D}" dt="2024-02-26T22:58:48.109" v="213" actId="20577"/>
          <ac:spMkLst>
            <pc:docMk/>
            <pc:sldMk cId="1101361508" sldId="260"/>
            <ac:spMk id="8" creationId="{55313460-4860-7591-1F6E-006B5374B1A1}"/>
          </ac:spMkLst>
        </pc:spChg>
        <pc:spChg chg="add mod">
          <ac:chgData name="Raimund Andrée" userId="0cf943988599aae0" providerId="LiveId" clId="{7CB9F814-8C82-4F95-A50E-DBF48566591D}" dt="2024-02-26T22:58:42.353" v="206" actId="1076"/>
          <ac:spMkLst>
            <pc:docMk/>
            <pc:sldMk cId="1101361508" sldId="260"/>
            <ac:spMk id="9" creationId="{AE280E9D-6039-2404-757B-34D77BA4BEF7}"/>
          </ac:spMkLst>
        </pc:spChg>
        <pc:spChg chg="add mod">
          <ac:chgData name="Raimund Andrée" userId="0cf943988599aae0" providerId="LiveId" clId="{7CB9F814-8C82-4F95-A50E-DBF48566591D}" dt="2024-02-26T22:59:25.596" v="300" actId="20577"/>
          <ac:spMkLst>
            <pc:docMk/>
            <pc:sldMk cId="1101361508" sldId="260"/>
            <ac:spMk id="10" creationId="{F293E0B0-5A68-2D0E-2E13-44E790AAFCA1}"/>
          </ac:spMkLst>
        </pc:spChg>
        <pc:spChg chg="add mod">
          <ac:chgData name="Raimund Andrée" userId="0cf943988599aae0" providerId="LiveId" clId="{7CB9F814-8C82-4F95-A50E-DBF48566591D}" dt="2024-02-26T22:59:56.759" v="315" actId="1076"/>
          <ac:spMkLst>
            <pc:docMk/>
            <pc:sldMk cId="1101361508" sldId="260"/>
            <ac:spMk id="11" creationId="{C57B5299-A6BE-1EBA-FC40-A9EE3AA6637C}"/>
          </ac:spMkLst>
        </pc:spChg>
        <pc:picChg chg="mod">
          <ac:chgData name="Raimund Andrée" userId="0cf943988599aae0" providerId="LiveId" clId="{7CB9F814-8C82-4F95-A50E-DBF48566591D}" dt="2024-02-26T22:57:06.287" v="99" actId="1076"/>
          <ac:picMkLst>
            <pc:docMk/>
            <pc:sldMk cId="1101361508" sldId="260"/>
            <ac:picMk id="5" creationId="{3E84B19B-ECFB-787B-6DE5-9666BB11CC74}"/>
          </ac:picMkLst>
        </pc:picChg>
        <pc:picChg chg="mod">
          <ac:chgData name="Raimund Andrée" userId="0cf943988599aae0" providerId="LiveId" clId="{7CB9F814-8C82-4F95-A50E-DBF48566591D}" dt="2024-02-26T22:57:51.147" v="163" actId="1076"/>
          <ac:picMkLst>
            <pc:docMk/>
            <pc:sldMk cId="1101361508" sldId="260"/>
            <ac:picMk id="16" creationId="{48B6BDBD-9FF1-E100-6165-731C589C9286}"/>
          </ac:picMkLst>
        </pc:picChg>
        <pc:picChg chg="mod">
          <ac:chgData name="Raimund Andrée" userId="0cf943988599aae0" providerId="LiveId" clId="{7CB9F814-8C82-4F95-A50E-DBF48566591D}" dt="2024-02-26T22:59:30.566" v="301" actId="1076"/>
          <ac:picMkLst>
            <pc:docMk/>
            <pc:sldMk cId="1101361508" sldId="260"/>
            <ac:picMk id="18" creationId="{9D336B90-8E9B-747A-919D-643B5860E372}"/>
          </ac:picMkLst>
        </pc:picChg>
        <pc:picChg chg="mod">
          <ac:chgData name="Raimund Andrée" userId="0cf943988599aae0" providerId="LiveId" clId="{7CB9F814-8C82-4F95-A50E-DBF48566591D}" dt="2024-02-26T22:59:33.861" v="303" actId="14100"/>
          <ac:picMkLst>
            <pc:docMk/>
            <pc:sldMk cId="1101361508" sldId="260"/>
            <ac:picMk id="20" creationId="{741E083E-891E-CD2B-651F-97DD42687834}"/>
          </ac:picMkLst>
        </pc:picChg>
        <pc:picChg chg="mod">
          <ac:chgData name="Raimund Andrée" userId="0cf943988599aae0" providerId="LiveId" clId="{7CB9F814-8C82-4F95-A50E-DBF48566591D}" dt="2024-02-26T22:57:54.140" v="165" actId="1076"/>
          <ac:picMkLst>
            <pc:docMk/>
            <pc:sldMk cId="1101361508" sldId="260"/>
            <ac:picMk id="22" creationId="{5C6252BF-D69B-78E9-4D46-336CFB4902E3}"/>
          </ac:picMkLst>
        </pc:picChg>
        <pc:picChg chg="mod">
          <ac:chgData name="Raimund Andrée" userId="0cf943988599aae0" providerId="LiveId" clId="{7CB9F814-8C82-4F95-A50E-DBF48566591D}" dt="2024-02-26T22:57:51.823" v="164" actId="1076"/>
          <ac:picMkLst>
            <pc:docMk/>
            <pc:sldMk cId="1101361508" sldId="260"/>
            <ac:picMk id="24" creationId="{EE62E366-9022-9B56-FECF-DAD24E07F4A1}"/>
          </ac:picMkLst>
        </pc:picChg>
      </pc:sldChg>
      <pc:sldChg chg="del">
        <pc:chgData name="Raimund Andrée" userId="0cf943988599aae0" providerId="LiveId" clId="{7CB9F814-8C82-4F95-A50E-DBF48566591D}" dt="2024-02-26T23:04:26.545" v="346" actId="47"/>
        <pc:sldMkLst>
          <pc:docMk/>
          <pc:sldMk cId="3422363708" sldId="263"/>
        </pc:sldMkLst>
      </pc:sldChg>
      <pc:sldChg chg="ord">
        <pc:chgData name="Raimund Andrée" userId="0cf943988599aae0" providerId="LiveId" clId="{7CB9F814-8C82-4F95-A50E-DBF48566591D}" dt="2024-02-26T23:04:18.418" v="345"/>
        <pc:sldMkLst>
          <pc:docMk/>
          <pc:sldMk cId="3317259441" sldId="264"/>
        </pc:sldMkLst>
      </pc:sldChg>
      <pc:sldChg chg="del">
        <pc:chgData name="Raimund Andrée" userId="0cf943988599aae0" providerId="LiveId" clId="{7CB9F814-8C82-4F95-A50E-DBF48566591D}" dt="2024-02-26T23:05:04.307" v="350" actId="47"/>
        <pc:sldMkLst>
          <pc:docMk/>
          <pc:sldMk cId="2961006699" sldId="266"/>
        </pc:sldMkLst>
      </pc:sldChg>
      <pc:sldChg chg="modSp mod">
        <pc:chgData name="Raimund Andrée" userId="0cf943988599aae0" providerId="LiveId" clId="{7CB9F814-8C82-4F95-A50E-DBF48566591D}" dt="2024-02-26T22:56:34.064" v="98" actId="27636"/>
        <pc:sldMkLst>
          <pc:docMk/>
          <pc:sldMk cId="751095604" sldId="267"/>
        </pc:sldMkLst>
        <pc:spChg chg="mod">
          <ac:chgData name="Raimund Andrée" userId="0cf943988599aae0" providerId="LiveId" clId="{7CB9F814-8C82-4F95-A50E-DBF48566591D}" dt="2024-02-26T22:56:34.064" v="98" actId="27636"/>
          <ac:spMkLst>
            <pc:docMk/>
            <pc:sldMk cId="751095604" sldId="267"/>
            <ac:spMk id="5" creationId="{93312970-1382-905E-DF3A-5D367E6E7736}"/>
          </ac:spMkLst>
        </pc:spChg>
      </pc:sldChg>
      <pc:sldChg chg="modSp mod">
        <pc:chgData name="Raimund Andrée" userId="0cf943988599aae0" providerId="LiveId" clId="{7CB9F814-8C82-4F95-A50E-DBF48566591D}" dt="2024-02-26T23:03:19.493" v="343" actId="20577"/>
        <pc:sldMkLst>
          <pc:docMk/>
          <pc:sldMk cId="3313217241" sldId="272"/>
        </pc:sldMkLst>
        <pc:spChg chg="mod">
          <ac:chgData name="Raimund Andrée" userId="0cf943988599aae0" providerId="LiveId" clId="{7CB9F814-8C82-4F95-A50E-DBF48566591D}" dt="2024-02-26T23:03:19.493" v="343" actId="20577"/>
          <ac:spMkLst>
            <pc:docMk/>
            <pc:sldMk cId="3313217241" sldId="272"/>
            <ac:spMk id="3" creationId="{9FFE4933-3E8C-86C7-12C2-6F10541D1874}"/>
          </ac:spMkLst>
        </pc:spChg>
      </pc:sldChg>
      <pc:sldChg chg="modSp mod">
        <pc:chgData name="Raimund Andrée" userId="0cf943988599aae0" providerId="LiveId" clId="{7CB9F814-8C82-4F95-A50E-DBF48566591D}" dt="2024-02-26T23:04:48.245" v="349"/>
        <pc:sldMkLst>
          <pc:docMk/>
          <pc:sldMk cId="3641028769" sldId="274"/>
        </pc:sldMkLst>
        <pc:spChg chg="mod">
          <ac:chgData name="Raimund Andrée" userId="0cf943988599aae0" providerId="LiveId" clId="{7CB9F814-8C82-4F95-A50E-DBF48566591D}" dt="2024-02-26T23:04:48.245" v="349"/>
          <ac:spMkLst>
            <pc:docMk/>
            <pc:sldMk cId="3641028769" sldId="274"/>
            <ac:spMk id="3" creationId="{ABFCC804-C9C3-1AA5-A4F3-B0AA95B1EEFA}"/>
          </ac:spMkLst>
        </pc:spChg>
      </pc:sldChg>
      <pc:sldChg chg="addSp modSp mod">
        <pc:chgData name="Raimund Andrée" userId="0cf943988599aae0" providerId="LiveId" clId="{7CB9F814-8C82-4F95-A50E-DBF48566591D}" dt="2024-02-26T23:24:38.827" v="388" actId="20577"/>
        <pc:sldMkLst>
          <pc:docMk/>
          <pc:sldMk cId="887453387" sldId="275"/>
        </pc:sldMkLst>
        <pc:spChg chg="add mod">
          <ac:chgData name="Raimund Andrée" userId="0cf943988599aae0" providerId="LiveId" clId="{7CB9F814-8C82-4F95-A50E-DBF48566591D}" dt="2024-02-26T23:02:38.576" v="338" actId="20577"/>
          <ac:spMkLst>
            <pc:docMk/>
            <pc:sldMk cId="887453387" sldId="275"/>
            <ac:spMk id="3" creationId="{D6F6D13F-7975-D2C0-EC32-898999897EE2}"/>
          </ac:spMkLst>
        </pc:spChg>
        <pc:spChg chg="add mod">
          <ac:chgData name="Raimund Andrée" userId="0cf943988599aae0" providerId="LiveId" clId="{7CB9F814-8C82-4F95-A50E-DBF48566591D}" dt="2024-02-26T23:24:28.152" v="365" actId="20577"/>
          <ac:spMkLst>
            <pc:docMk/>
            <pc:sldMk cId="887453387" sldId="275"/>
            <ac:spMk id="6" creationId="{0F77D880-8ED1-47BF-B89D-E0099EEF6F27}"/>
          </ac:spMkLst>
        </pc:spChg>
        <pc:spChg chg="mod">
          <ac:chgData name="Raimund Andrée" userId="0cf943988599aae0" providerId="LiveId" clId="{7CB9F814-8C82-4F95-A50E-DBF48566591D}" dt="2024-02-26T22:58:19.099" v="193" actId="20577"/>
          <ac:spMkLst>
            <pc:docMk/>
            <pc:sldMk cId="887453387" sldId="275"/>
            <ac:spMk id="9" creationId="{33A71538-1DA1-F674-A490-448F09817CF5}"/>
          </ac:spMkLst>
        </pc:spChg>
        <pc:spChg chg="add mod">
          <ac:chgData name="Raimund Andrée" userId="0cf943988599aae0" providerId="LiveId" clId="{7CB9F814-8C82-4F95-A50E-DBF48566591D}" dt="2024-02-26T23:24:38.827" v="388" actId="20577"/>
          <ac:spMkLst>
            <pc:docMk/>
            <pc:sldMk cId="887453387" sldId="275"/>
            <ac:spMk id="19" creationId="{7B3B604A-DDF0-B2B0-055A-7AA3B8126063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eoffroy Dubreuil" userId="36186b9b-dc71-47e0-bff2-bd95e619117d" providerId="ADAL" clId="{C6715AA1-7455-402C-BEC4-FE1D8CA3ACBE}"/>
    <pc:docChg chg="undo custSel modSld modMainMaster">
      <pc:chgData name="Geoffroy Dubreuil" userId="36186b9b-dc71-47e0-bff2-bd95e619117d" providerId="ADAL" clId="{C6715AA1-7455-402C-BEC4-FE1D8CA3ACBE}" dt="2023-01-24T09:59:53.682" v="126" actId="1076"/>
      <pc:docMkLst>
        <pc:docMk/>
      </pc:docMkLst>
      <pc:sldChg chg="modSp mod">
        <pc:chgData name="Geoffroy Dubreuil" userId="36186b9b-dc71-47e0-bff2-bd95e619117d" providerId="ADAL" clId="{C6715AA1-7455-402C-BEC4-FE1D8CA3ACBE}" dt="2023-01-24T08:59:44.908" v="68" actId="207"/>
        <pc:sldMkLst>
          <pc:docMk/>
          <pc:sldMk cId="2970004164" sldId="259"/>
        </pc:sldMkLst>
        <pc:spChg chg="mod">
          <ac:chgData name="Geoffroy Dubreuil" userId="36186b9b-dc71-47e0-bff2-bd95e619117d" providerId="ADAL" clId="{C6715AA1-7455-402C-BEC4-FE1D8CA3ACBE}" dt="2023-01-24T08:59:32.423" v="66" actId="20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Geoffroy Dubreuil" userId="36186b9b-dc71-47e0-bff2-bd95e619117d" providerId="ADAL" clId="{C6715AA1-7455-402C-BEC4-FE1D8CA3ACBE}" dt="2023-01-24T08:59:44.908" v="68" actId="207"/>
          <ac:spMkLst>
            <pc:docMk/>
            <pc:sldMk cId="2970004164" sldId="259"/>
            <ac:spMk id="3" creationId="{FB22B504-146E-1966-17CE-BB797BC6083D}"/>
          </ac:spMkLst>
        </pc:spChg>
      </pc:sldChg>
      <pc:sldChg chg="modSp mod">
        <pc:chgData name="Geoffroy Dubreuil" userId="36186b9b-dc71-47e0-bff2-bd95e619117d" providerId="ADAL" clId="{C6715AA1-7455-402C-BEC4-FE1D8CA3ACBE}" dt="2023-01-24T09:46:52.185" v="102" actId="13926"/>
        <pc:sldMkLst>
          <pc:docMk/>
          <pc:sldMk cId="3984835757" sldId="261"/>
        </pc:sldMkLst>
        <pc:spChg chg="mod">
          <ac:chgData name="Geoffroy Dubreuil" userId="36186b9b-dc71-47e0-bff2-bd95e619117d" providerId="ADAL" clId="{C6715AA1-7455-402C-BEC4-FE1D8CA3ACBE}" dt="2023-01-24T09:46:52.185" v="102" actId="13926"/>
          <ac:spMkLst>
            <pc:docMk/>
            <pc:sldMk cId="3984835757" sldId="261"/>
            <ac:spMk id="4" creationId="{4A29EDF8-8A5D-99AD-DFF1-C98BB06E6164}"/>
          </ac:spMkLst>
        </pc:spChg>
      </pc:sldChg>
      <pc:sldChg chg="addSp delSp modSp mod">
        <pc:chgData name="Geoffroy Dubreuil" userId="36186b9b-dc71-47e0-bff2-bd95e619117d" providerId="ADAL" clId="{C6715AA1-7455-402C-BEC4-FE1D8CA3ACBE}" dt="2023-01-24T09:59:53.682" v="126" actId="1076"/>
        <pc:sldMkLst>
          <pc:docMk/>
          <pc:sldMk cId="751095604" sldId="267"/>
        </pc:sldMkLst>
        <pc:spChg chg="mod">
          <ac:chgData name="Geoffroy Dubreuil" userId="36186b9b-dc71-47e0-bff2-bd95e619117d" providerId="ADAL" clId="{C6715AA1-7455-402C-BEC4-FE1D8CA3ACBE}" dt="2023-01-24T09:00:13.213" v="72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C6715AA1-7455-402C-BEC4-FE1D8CA3ACBE}" dt="2023-01-24T09:00:05.949" v="71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C6715AA1-7455-402C-BEC4-FE1D8CA3ACBE}" dt="2023-01-24T09:45:58.984" v="101" actId="6549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6715AA1-7455-402C-BEC4-FE1D8CA3ACBE}" dt="2023-01-24T09:59:53.682" v="126" actId="1076"/>
          <ac:picMkLst>
            <pc:docMk/>
            <pc:sldMk cId="751095604" sldId="267"/>
            <ac:picMk id="3" creationId="{356DA0B2-E9D4-00AF-6397-731F0D840324}"/>
          </ac:picMkLst>
        </pc:picChg>
        <pc:picChg chg="del">
          <ac:chgData name="Geoffroy Dubreuil" userId="36186b9b-dc71-47e0-bff2-bd95e619117d" providerId="ADAL" clId="{C6715AA1-7455-402C-BEC4-FE1D8CA3ACBE}" dt="2023-01-24T09:59:19.590" v="119" actId="478"/>
          <ac:picMkLst>
            <pc:docMk/>
            <pc:sldMk cId="751095604" sldId="267"/>
            <ac:picMk id="7" creationId="{E0497245-7D7D-1C42-5E95-91C0ECE73ADB}"/>
          </ac:picMkLst>
        </pc:picChg>
      </pc:sldChg>
      <pc:sldMasterChg chg="addSp delSp modSp mod">
        <pc:chgData name="Geoffroy Dubreuil" userId="36186b9b-dc71-47e0-bff2-bd95e619117d" providerId="ADAL" clId="{C6715AA1-7455-402C-BEC4-FE1D8CA3ACBE}" dt="2023-01-24T09:57:35.573" v="108" actId="167"/>
        <pc:sldMasterMkLst>
          <pc:docMk/>
          <pc:sldMasterMk cId="1739929472" sldId="2147483648"/>
        </pc:sldMasterMkLst>
        <pc:picChg chg="add mod ord">
          <ac:chgData name="Geoffroy Dubreuil" userId="36186b9b-dc71-47e0-bff2-bd95e619117d" providerId="ADAL" clId="{C6715AA1-7455-402C-BEC4-FE1D8CA3ACBE}" dt="2023-01-24T09:57:35.573" v="108" actId="167"/>
          <ac:picMkLst>
            <pc:docMk/>
            <pc:sldMasterMk cId="1739929472" sldId="2147483648"/>
            <ac:picMk id="3" creationId="{46C34628-53BA-1A7F-60F7-C0DD5FF651FE}"/>
          </ac:picMkLst>
        </pc:picChg>
        <pc:picChg chg="del">
          <ac:chgData name="Geoffroy Dubreuil" userId="36186b9b-dc71-47e0-bff2-bd95e619117d" providerId="ADAL" clId="{C6715AA1-7455-402C-BEC4-FE1D8CA3ACBE}" dt="2023-01-24T08:18:33.763" v="2" actId="478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C6715AA1-7455-402C-BEC4-FE1D8CA3ACBE}" dt="2023-01-24T08:18:47.100" v="8" actId="1076"/>
          <ac:picMkLst>
            <pc:docMk/>
            <pc:sldMasterMk cId="1739929472" sldId="2147483648"/>
            <ac:picMk id="4" creationId="{B6E6A0D6-1261-6B4C-2140-F642D59FCB68}"/>
          </ac:picMkLst>
        </pc:picChg>
        <pc:picChg chg="del">
          <ac:chgData name="Geoffroy Dubreuil" userId="36186b9b-dc71-47e0-bff2-bd95e619117d" providerId="ADAL" clId="{C6715AA1-7455-402C-BEC4-FE1D8CA3ACBE}" dt="2023-01-24T08:19:18.496" v="14" actId="478"/>
          <ac:picMkLst>
            <pc:docMk/>
            <pc:sldMasterMk cId="1739929472" sldId="2147483648"/>
            <ac:picMk id="5" creationId="{8BF0F6A0-B4A8-0FCA-6066-2B5168C6999F}"/>
          </ac:picMkLst>
        </pc:picChg>
        <pc:picChg chg="add mod">
          <ac:chgData name="Geoffroy Dubreuil" userId="36186b9b-dc71-47e0-bff2-bd95e619117d" providerId="ADAL" clId="{C6715AA1-7455-402C-BEC4-FE1D8CA3ACBE}" dt="2023-01-24T08:19:16.657" v="13" actId="1076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 ord">
          <ac:chgData name="Geoffroy Dubreuil" userId="36186b9b-dc71-47e0-bff2-bd95e619117d" providerId="ADAL" clId="{C6715AA1-7455-402C-BEC4-FE1D8CA3ACBE}" dt="2023-01-24T09:57:24.139" v="106" actId="478"/>
          <ac:picMkLst>
            <pc:docMk/>
            <pc:sldMasterMk cId="1739929472" sldId="2147483648"/>
            <ac:picMk id="9" creationId="{A29FC39D-A650-2183-5389-A85B4CB5A0F6}"/>
          </ac:picMkLst>
        </pc:picChg>
        <pc:picChg chg="del">
          <ac:chgData name="Geoffroy Dubreuil" userId="36186b9b-dc71-47e0-bff2-bd95e619117d" providerId="ADAL" clId="{C6715AA1-7455-402C-BEC4-FE1D8CA3ACBE}" dt="2023-01-24T08:29:30.168" v="15" actId="478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mod modSldLayout">
        <pc:chgData name="Geoffroy Dubreuil" userId="36186b9b-dc71-47e0-bff2-bd95e619117d" providerId="ADAL" clId="{C6715AA1-7455-402C-BEC4-FE1D8CA3ACBE}" dt="2023-01-24T09:58:33.944" v="116" actId="1076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C6715AA1-7455-402C-BEC4-FE1D8CA3ACBE}" dt="2023-01-24T08:45:37.881" v="26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C6715AA1-7455-402C-BEC4-FE1D8CA3ACBE}" dt="2023-01-24T08:46:01.078" v="32" actId="207"/>
          <ac:spMkLst>
            <pc:docMk/>
            <pc:sldMasterMk cId="2577699735" sldId="2147483684"/>
            <ac:spMk id="3" creationId="{1BC054D6-CB61-3142-2199-DDEA2FD48392}"/>
          </ac:spMkLst>
        </pc:spChg>
        <pc:picChg chg="add del mod">
          <ac:chgData name="Geoffroy Dubreuil" userId="36186b9b-dc71-47e0-bff2-bd95e619117d" providerId="ADAL" clId="{C6715AA1-7455-402C-BEC4-FE1D8CA3ACBE}" dt="2023-01-24T08:46:08.710" v="33" actId="21"/>
          <ac:picMkLst>
            <pc:docMk/>
            <pc:sldMasterMk cId="2577699735" sldId="2147483684"/>
            <ac:picMk id="4" creationId="{51A8A8D8-98AC-76AC-8AFF-E317F7F42E5A}"/>
          </ac:picMkLst>
        </pc:picChg>
        <pc:picChg chg="del">
          <ac:chgData name="Geoffroy Dubreuil" userId="36186b9b-dc71-47e0-bff2-bd95e619117d" providerId="ADAL" clId="{C6715AA1-7455-402C-BEC4-FE1D8CA3ACBE}" dt="2023-01-24T08:47:30.093" v="44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 ord">
          <ac:chgData name="Geoffroy Dubreuil" userId="36186b9b-dc71-47e0-bff2-bd95e619117d" providerId="ADAL" clId="{C6715AA1-7455-402C-BEC4-FE1D8CA3ACBE}" dt="2023-01-24T09:57:59.586" v="113" actId="167"/>
          <ac:picMkLst>
            <pc:docMk/>
            <pc:sldMasterMk cId="2577699735" sldId="2147483684"/>
            <ac:picMk id="5" creationId="{C5B894C3-4289-55DA-114D-B52764957BD9}"/>
          </ac:picMkLst>
        </pc:picChg>
        <pc:picChg chg="add mod">
          <ac:chgData name="Geoffroy Dubreuil" userId="36186b9b-dc71-47e0-bff2-bd95e619117d" providerId="ADAL" clId="{C6715AA1-7455-402C-BEC4-FE1D8CA3ACBE}" dt="2023-01-24T09:58:33.944" v="116" actId="1076"/>
          <ac:picMkLst>
            <pc:docMk/>
            <pc:sldMasterMk cId="2577699735" sldId="2147483684"/>
            <ac:picMk id="6" creationId="{89ED5685-EF10-8941-B736-8999D085E4BB}"/>
          </ac:picMkLst>
        </pc:picChg>
        <pc:picChg chg="del">
          <ac:chgData name="Geoffroy Dubreuil" userId="36186b9b-dc71-47e0-bff2-bd95e619117d" providerId="ADAL" clId="{C6715AA1-7455-402C-BEC4-FE1D8CA3ACBE}" dt="2023-01-24T08:47:16.325" v="41" actId="478"/>
          <ac:picMkLst>
            <pc:docMk/>
            <pc:sldMasterMk cId="2577699735" sldId="2147483684"/>
            <ac:picMk id="7" creationId="{1B01AB94-EEA2-3211-2551-34A16625A107}"/>
          </ac:picMkLst>
        </pc:picChg>
        <pc:picChg chg="add del mod">
          <ac:chgData name="Geoffroy Dubreuil" userId="36186b9b-dc71-47e0-bff2-bd95e619117d" providerId="ADAL" clId="{C6715AA1-7455-402C-BEC4-FE1D8CA3ACBE}" dt="2023-01-24T09:57:51.377" v="111" actId="478"/>
          <ac:picMkLst>
            <pc:docMk/>
            <pc:sldMasterMk cId="2577699735" sldId="2147483684"/>
            <ac:picMk id="8" creationId="{DA5FB3BD-4A41-11B0-1238-3454112FB1C2}"/>
          </ac:picMkLst>
        </pc:picChg>
        <pc:picChg chg="add mod">
          <ac:chgData name="Geoffroy Dubreuil" userId="36186b9b-dc71-47e0-bff2-bd95e619117d" providerId="ADAL" clId="{C6715AA1-7455-402C-BEC4-FE1D8CA3ACBE}" dt="2023-01-24T08:47:50.191" v="50" actId="14100"/>
          <ac:picMkLst>
            <pc:docMk/>
            <pc:sldMasterMk cId="2577699735" sldId="2147483684"/>
            <ac:picMk id="11" creationId="{E24B1977-A411-6BB0-9E72-D0DFB3958F59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6:47.936" v="39" actId="21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C6715AA1-7455-402C-BEC4-FE1D8CA3ACBE}" dt="2023-01-24T08:46:19.355" v="3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C6715AA1-7455-402C-BEC4-FE1D8CA3ACBE}" dt="2023-01-24T08:46:24.184" v="3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  <pc:picChg chg="add del mod">
            <ac:chgData name="Geoffroy Dubreuil" userId="36186b9b-dc71-47e0-bff2-bd95e619117d" providerId="ADAL" clId="{C6715AA1-7455-402C-BEC4-FE1D8CA3ACBE}" dt="2023-01-24T08:46:47.936" v="39" actId="21"/>
            <ac:picMkLst>
              <pc:docMk/>
              <pc:sldMasterMk cId="2577699735" sldId="2147483684"/>
              <pc:sldLayoutMk cId="141723940" sldId="2147483685"/>
              <ac:picMk id="4" creationId="{757A17F9-D99F-7472-6003-0A4465E308FF}"/>
            </ac:picMkLst>
          </pc:picChg>
        </pc:sldLayoutChg>
        <pc:sldLayoutChg chg="modSp">
          <pc:chgData name="Geoffroy Dubreuil" userId="36186b9b-dc71-47e0-bff2-bd95e619117d" providerId="ADAL" clId="{C6715AA1-7455-402C-BEC4-FE1D8CA3ACBE}" dt="2023-01-24T08:46:33.757" v="3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C6715AA1-7455-402C-BEC4-FE1D8CA3ACBE}" dt="2023-01-24T08:46:33.757" v="3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6:39.876" v="38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C6715AA1-7455-402C-BEC4-FE1D8CA3ACBE}" dt="2023-01-24T08:46:39.876" v="38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7:04.156" v="40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C6715AA1-7455-402C-BEC4-FE1D8CA3ACBE}" dt="2023-01-24T08:47:04.156" v="40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C6715AA1-7455-402C-BEC4-FE1D8CA3ACBE}" dt="2023-01-24T09:58:49.369" v="118"/>
        <pc:sldMasterMkLst>
          <pc:docMk/>
          <pc:sldMasterMk cId="1520531744" sldId="2147483695"/>
        </pc:sldMasterMkLst>
        <pc:spChg chg="mod">
          <ac:chgData name="Geoffroy Dubreuil" userId="36186b9b-dc71-47e0-bff2-bd95e619117d" providerId="ADAL" clId="{C6715AA1-7455-402C-BEC4-FE1D8CA3ACBE}" dt="2023-01-24T08:57:55.713" v="65" actId="1036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C6715AA1-7455-402C-BEC4-FE1D8CA3ACBE}" dt="2023-01-24T09:56:44.391" v="103" actId="478"/>
          <ac:picMkLst>
            <pc:docMk/>
            <pc:sldMasterMk cId="1520531744" sldId="2147483695"/>
            <ac:picMk id="3" creationId="{47D8C1D7-F213-450E-1F15-51C29E0734D4}"/>
          </ac:picMkLst>
        </pc:picChg>
        <pc:picChg chg="add mod ord">
          <ac:chgData name="Geoffroy Dubreuil" userId="36186b9b-dc71-47e0-bff2-bd95e619117d" providerId="ADAL" clId="{C6715AA1-7455-402C-BEC4-FE1D8CA3ACBE}" dt="2023-01-24T09:57:20.059" v="105" actId="167"/>
          <ac:picMkLst>
            <pc:docMk/>
            <pc:sldMasterMk cId="1520531744" sldId="2147483695"/>
            <ac:picMk id="4" creationId="{F63B1EE2-9784-19E3-1368-A96B91E51548}"/>
          </ac:picMkLst>
        </pc:picChg>
        <pc:picChg chg="add mod ord">
          <ac:chgData name="Geoffroy Dubreuil" userId="36186b9b-dc71-47e0-bff2-bd95e619117d" providerId="ADAL" clId="{C6715AA1-7455-402C-BEC4-FE1D8CA3ACBE}" dt="2023-01-24T08:57:26.405" v="56" actId="167"/>
          <ac:picMkLst>
            <pc:docMk/>
            <pc:sldMasterMk cId="1520531744" sldId="2147483695"/>
            <ac:picMk id="5" creationId="{C786C82C-C8B2-2842-295C-D9829C87E1B6}"/>
          </ac:picMkLst>
        </pc:picChg>
        <pc:picChg chg="add mod">
          <ac:chgData name="Geoffroy Dubreuil" userId="36186b9b-dc71-47e0-bff2-bd95e619117d" providerId="ADAL" clId="{C6715AA1-7455-402C-BEC4-FE1D8CA3ACBE}" dt="2023-01-24T09:58:44.036" v="117"/>
          <ac:picMkLst>
            <pc:docMk/>
            <pc:sldMasterMk cId="1520531744" sldId="2147483695"/>
            <ac:picMk id="6" creationId="{A1604800-44BF-486D-B925-18BBB9401B5F}"/>
          </ac:picMkLst>
        </pc:picChg>
        <pc:picChg chg="add mod">
          <ac:chgData name="Geoffroy Dubreuil" userId="36186b9b-dc71-47e0-bff2-bd95e619117d" providerId="ADAL" clId="{C6715AA1-7455-402C-BEC4-FE1D8CA3ACBE}" dt="2023-01-24T09:58:49.369" v="118"/>
          <ac:picMkLst>
            <pc:docMk/>
            <pc:sldMasterMk cId="1520531744" sldId="2147483695"/>
            <ac:picMk id="7" creationId="{2E7F5571-F38A-71DF-52AD-C57453A29030}"/>
          </ac:picMkLst>
        </pc:picChg>
        <pc:picChg chg="del">
          <ac:chgData name="Geoffroy Dubreuil" userId="36186b9b-dc71-47e0-bff2-bd95e619117d" providerId="ADAL" clId="{C6715AA1-7455-402C-BEC4-FE1D8CA3ACBE}" dt="2023-01-24T08:31:35.731" v="18" actId="478"/>
          <ac:picMkLst>
            <pc:docMk/>
            <pc:sldMasterMk cId="1520531744" sldId="2147483695"/>
            <ac:picMk id="7" creationId="{E6A8F4F5-7628-E9E8-23A7-09169C6794F7}"/>
          </ac:picMkLst>
        </pc:picChg>
        <pc:picChg chg="add del">
          <ac:chgData name="Geoffroy Dubreuil" userId="36186b9b-dc71-47e0-bff2-bd95e619117d" providerId="ADAL" clId="{C6715AA1-7455-402C-BEC4-FE1D8CA3ACBE}" dt="2023-01-24T08:57:35.236" v="60" actId="478"/>
          <ac:picMkLst>
            <pc:docMk/>
            <pc:sldMasterMk cId="1520531744" sldId="2147483695"/>
            <ac:picMk id="8" creationId="{A37D890D-4CD4-0C87-4003-F4BF7033F19B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5:50.942" v="29" actId="21"/>
          <pc:sldLayoutMkLst>
            <pc:docMk/>
            <pc:sldMasterMk cId="1520531744" sldId="2147483695"/>
            <pc:sldLayoutMk cId="1603374041" sldId="2147483696"/>
          </pc:sldLayoutMkLst>
          <pc:spChg chg="mod">
            <ac:chgData name="Geoffroy Dubreuil" userId="36186b9b-dc71-47e0-bff2-bd95e619117d" providerId="ADAL" clId="{C6715AA1-7455-402C-BEC4-FE1D8CA3ACBE}" dt="2023-01-24T08:45:21.449" v="25" actId="20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mod">
            <ac:chgData name="Geoffroy Dubreuil" userId="36186b9b-dc71-47e0-bff2-bd95e619117d" providerId="ADAL" clId="{C6715AA1-7455-402C-BEC4-FE1D8CA3ACBE}" dt="2023-01-24T08:45:06.614" v="23" actId="20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  <pc:picChg chg="add del mod">
            <ac:chgData name="Geoffroy Dubreuil" userId="36186b9b-dc71-47e0-bff2-bd95e619117d" providerId="ADAL" clId="{C6715AA1-7455-402C-BEC4-FE1D8CA3ACBE}" dt="2023-01-24T08:45:50.942" v="29" actId="21"/>
            <ac:picMkLst>
              <pc:docMk/>
              <pc:sldMasterMk cId="1520531744" sldId="2147483695"/>
              <pc:sldLayoutMk cId="1603374041" sldId="2147483696"/>
              <ac:picMk id="2" creationId="{E7F767AE-6292-7858-0759-43410DF4B498}"/>
            </ac:picMkLst>
          </pc:picChg>
        </pc:sldLayoutChg>
      </pc:sldMasterChg>
    </pc:docChg>
  </pc:docChgLst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 userDrawn="1"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990A0A"/>
                </a:solidFill>
              </a:rPr>
              <a:t>From PowerShell one-liners to functions to Modules</a:t>
            </a:r>
            <a:endParaRPr lang="en-GB" sz="6000" dirty="0">
              <a:solidFill>
                <a:srgbClr val="990A0A"/>
              </a:solidFill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 userDrawn="1"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Raimund Andree</a:t>
            </a:r>
            <a:endParaRPr lang="en-GB" b="1" i="1" dirty="0">
              <a:solidFill>
                <a:srgbClr val="990A0A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@raimundandree</a:t>
            </a: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shCode/PowerShellPracticeAndStyle" TargetMode="External"/><Relationship Id="rId2" Type="http://schemas.openxmlformats.org/officeDocument/2006/relationships/hyperlink" Target="https://github.com/raandree/PowerShellTraining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gaelcolas/Sampler" TargetMode="External"/><Relationship Id="rId4" Type="http://schemas.openxmlformats.org/officeDocument/2006/relationships/hyperlink" Target="https://dsccommunity.org/styleguideline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aandree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s://blog.codinghorror.com/regular-expressions-now-you-have-two-problems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7424C-22AA-EBC5-3C57-B7A23ACF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CC804-C9C3-1AA5-A4F3-B0AA95B1E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hlinkClick r:id="rId2"/>
              </a:rPr>
              <a:t>raandree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PowerShellTraining</a:t>
            </a:r>
            <a:r>
              <a:rPr lang="en-US" dirty="0">
                <a:hlinkClick r:id="rId2"/>
              </a:rPr>
              <a:t> (github.com)</a:t>
            </a: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PoshCode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PowerShellPracticeAndStyle</a:t>
            </a:r>
            <a:r>
              <a:rPr lang="en-US" dirty="0">
                <a:hlinkClick r:id="rId3"/>
              </a:rPr>
              <a:t>: The Unofficial PowerShell Best Practices and Style Guide (github.com)</a:t>
            </a:r>
            <a:endParaRPr lang="en-US" dirty="0"/>
          </a:p>
          <a:p>
            <a:r>
              <a:rPr lang="en-US" dirty="0">
                <a:hlinkClick r:id="rId4"/>
              </a:rPr>
              <a:t>Style Guidelines (dsccommunity.org)</a:t>
            </a:r>
            <a:endParaRPr lang="en-US" dirty="0"/>
          </a:p>
          <a:p>
            <a:r>
              <a:rPr lang="en-US" dirty="0" err="1">
                <a:hlinkClick r:id="rId5"/>
              </a:rPr>
              <a:t>gaelcolas</a:t>
            </a:r>
            <a:r>
              <a:rPr lang="en-US" dirty="0">
                <a:hlinkClick r:id="rId5"/>
              </a:rPr>
              <a:t>/Sampler: Module template with build pipeline and examples, including DSC elements.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2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Raimund Andree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PFE / CE / CSA / …, Microsoft Germany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990A0A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DevOps, DSC, PowerShell, Automation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990A0A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Projects: AutomatedLab, </a:t>
            </a:r>
            <a:r>
              <a:rPr lang="en-US" dirty="0" err="1">
                <a:solidFill>
                  <a:srgbClr val="990A0A"/>
                </a:solidFill>
              </a:rPr>
              <a:t>DscWorkshop</a:t>
            </a:r>
            <a:r>
              <a:rPr lang="en-US" dirty="0">
                <a:solidFill>
                  <a:srgbClr val="990A0A"/>
                </a:solidFill>
              </a:rPr>
              <a:t>, Microsoft365DscWorkshop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990A0A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GitHub: </a:t>
            </a:r>
            <a:r>
              <a:rPr lang="en-US" dirty="0">
                <a:solidFill>
                  <a:srgbClr val="990A0A"/>
                </a:solidFill>
                <a:hlinkClick r:id="rId2"/>
              </a:rPr>
              <a:t>https://github.com/raandree</a:t>
            </a:r>
            <a:endParaRPr lang="en-US" dirty="0">
              <a:solidFill>
                <a:srgbClr val="990A0A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990A0A"/>
              </a:solidFill>
            </a:endParaRPr>
          </a:p>
        </p:txBody>
      </p:sp>
      <p:pic>
        <p:nvPicPr>
          <p:cNvPr id="2" name="Image 2" descr="Une image contenant Visage humain, personne, homme, capture d’écran&#10;&#10;Description générée automatiquement">
            <a:extLst>
              <a:ext uri="{FF2B5EF4-FFF2-40B4-BE49-F238E27FC236}">
                <a16:creationId xmlns:a16="http://schemas.microsoft.com/office/drawing/2014/main" id="{1E324153-9048-7D0B-6548-60F50FF08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3" y="324853"/>
            <a:ext cx="2269563" cy="24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9B7C-99A6-A3D8-5CB9-ECBAE3EE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programming is</a:t>
            </a:r>
          </a:p>
        </p:txBody>
      </p:sp>
      <p:pic>
        <p:nvPicPr>
          <p:cNvPr id="5" name="Content Placeholder 4" descr="A black silhouette of a head with a gear inside&#10;&#10;Description automatically generated">
            <a:extLst>
              <a:ext uri="{FF2B5EF4-FFF2-40B4-BE49-F238E27FC236}">
                <a16:creationId xmlns:a16="http://schemas.microsoft.com/office/drawing/2014/main" id="{C91C2BE2-346C-BE7F-2799-A16578EDA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13" y="1497066"/>
            <a:ext cx="1394976" cy="163918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511145-F969-0E61-93C0-1F9753B931AF}"/>
              </a:ext>
            </a:extLst>
          </p:cNvPr>
          <p:cNvGrpSpPr/>
          <p:nvPr/>
        </p:nvGrpSpPr>
        <p:grpSpPr>
          <a:xfrm>
            <a:off x="3378251" y="1410665"/>
            <a:ext cx="2554417" cy="2139186"/>
            <a:chOff x="1163980" y="1709321"/>
            <a:chExt cx="2554417" cy="2139186"/>
          </a:xfrm>
        </p:grpSpPr>
        <p:pic>
          <p:nvPicPr>
            <p:cNvPr id="7" name="Picture 6" descr="A silhouette of a head with a light bulb in the middle&#10;&#10;Description automatically generated">
              <a:extLst>
                <a:ext uri="{FF2B5EF4-FFF2-40B4-BE49-F238E27FC236}">
                  <a16:creationId xmlns:a16="http://schemas.microsoft.com/office/drawing/2014/main" id="{336F1499-E133-BD4E-4F40-5507BE5F9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171" y="1709321"/>
              <a:ext cx="1486191" cy="16391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763FFB-2F33-3DC1-0790-328BE6137BB0}"/>
                </a:ext>
              </a:extLst>
            </p:cNvPr>
            <p:cNvSpPr txBox="1"/>
            <p:nvPr/>
          </p:nvSpPr>
          <p:spPr>
            <a:xfrm>
              <a:off x="1163980" y="3386842"/>
              <a:ext cx="2554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010B37"/>
                  </a:solidFill>
                </a:rPr>
                <a:t>Technical Expertise</a:t>
              </a:r>
              <a:endParaRPr lang="en-US" sz="2400" dirty="0">
                <a:solidFill>
                  <a:srgbClr val="010B37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DAF667-A726-38A5-4389-6052308BBCCD}"/>
              </a:ext>
            </a:extLst>
          </p:cNvPr>
          <p:cNvSpPr txBox="1"/>
          <p:nvPr/>
        </p:nvSpPr>
        <p:spPr>
          <a:xfrm>
            <a:off x="6602859" y="3122567"/>
            <a:ext cx="2149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10B37"/>
                </a:solidFill>
              </a:rPr>
              <a:t>Coding Mindset</a:t>
            </a:r>
            <a:endParaRPr lang="en-US" sz="2400" dirty="0">
              <a:solidFill>
                <a:srgbClr val="010B37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C5EDE-29E3-802E-6748-F9B5B11B4CF9}"/>
              </a:ext>
            </a:extLst>
          </p:cNvPr>
          <p:cNvSpPr/>
          <p:nvPr/>
        </p:nvSpPr>
        <p:spPr>
          <a:xfrm>
            <a:off x="5587434" y="1466506"/>
            <a:ext cx="13949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11B14-B01E-1F40-AD3F-F79A4E8B369B}"/>
              </a:ext>
            </a:extLst>
          </p:cNvPr>
          <p:cNvSpPr txBox="1"/>
          <p:nvPr/>
        </p:nvSpPr>
        <p:spPr>
          <a:xfrm>
            <a:off x="420420" y="3867085"/>
            <a:ext cx="11408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0B37"/>
                </a:solidFill>
              </a:rPr>
              <a:t>A programmer’s three high-level goals are to write code that</a:t>
            </a:r>
          </a:p>
          <a:p>
            <a:pPr marL="285750" indent="-285750">
              <a:buBlip>
                <a:blip r:embed="rId4"/>
              </a:buBlip>
            </a:pPr>
            <a:r>
              <a:rPr lang="en-US" sz="3600" dirty="0">
                <a:solidFill>
                  <a:srgbClr val="010B37"/>
                </a:solidFill>
              </a:rPr>
              <a:t>Solves a specific problem</a:t>
            </a:r>
          </a:p>
          <a:p>
            <a:pPr marL="285750" indent="-285750">
              <a:buBlip>
                <a:blip r:embed="rId4"/>
              </a:buBlip>
            </a:pPr>
            <a:r>
              <a:rPr lang="en-US" sz="3600" dirty="0">
                <a:solidFill>
                  <a:srgbClr val="010B37"/>
                </a:solidFill>
              </a:rPr>
              <a:t>Is easy to read</a:t>
            </a:r>
          </a:p>
          <a:p>
            <a:pPr marL="285750" indent="-285750">
              <a:buBlip>
                <a:blip r:embed="rId4"/>
              </a:buBlip>
            </a:pPr>
            <a:r>
              <a:rPr lang="en-US" sz="3600" dirty="0">
                <a:solidFill>
                  <a:srgbClr val="010B37"/>
                </a:solidFill>
              </a:rPr>
              <a:t>Is maintainable and executable</a:t>
            </a:r>
          </a:p>
        </p:txBody>
      </p:sp>
    </p:spTree>
    <p:extLst>
      <p:ext uri="{BB962C8B-B14F-4D97-AF65-F5344CB8AC3E}">
        <p14:creationId xmlns:p14="http://schemas.microsoft.com/office/powerpoint/2010/main" val="243500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990A0A"/>
                </a:solidFill>
              </a:rPr>
              <a:t>Where we come from</a:t>
            </a:r>
            <a:endParaRPr lang="en-GB" dirty="0">
              <a:solidFill>
                <a:srgbClr val="990A0A"/>
              </a:solidFill>
            </a:endParaRPr>
          </a:p>
        </p:txBody>
      </p:sp>
      <p:pic>
        <p:nvPicPr>
          <p:cNvPr id="5" name="Picture 4" descr="A cartoon of a person holding a pen and a clipboard&#10;&#10;Description automatically generated">
            <a:extLst>
              <a:ext uri="{FF2B5EF4-FFF2-40B4-BE49-F238E27FC236}">
                <a16:creationId xmlns:a16="http://schemas.microsoft.com/office/drawing/2014/main" id="{3E84B19B-ECFB-787B-6DE5-9666BB11C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4527452"/>
            <a:ext cx="971550" cy="1428750"/>
          </a:xfrm>
          <a:prstGeom prst="rect">
            <a:avLst/>
          </a:prstGeom>
        </p:spPr>
      </p:pic>
      <p:pic>
        <p:nvPicPr>
          <p:cNvPr id="13" name="Picture 12" descr="A white turtle on a blue background&#10;&#10;Description automatically generated">
            <a:extLst>
              <a:ext uri="{FF2B5EF4-FFF2-40B4-BE49-F238E27FC236}">
                <a16:creationId xmlns:a16="http://schemas.microsoft.com/office/drawing/2014/main" id="{A11A73AE-1F2D-F1D3-5CE9-1D37074F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7" y="3760427"/>
            <a:ext cx="1148090" cy="1151553"/>
          </a:xfrm>
          <a:prstGeom prst="rect">
            <a:avLst/>
          </a:prstGeom>
        </p:spPr>
      </p:pic>
      <p:pic>
        <p:nvPicPr>
          <p:cNvPr id="16" name="Picture 15" descr="A group of people in a circle with a white arrow&#10;&#10;Description automatically generated">
            <a:extLst>
              <a:ext uri="{FF2B5EF4-FFF2-40B4-BE49-F238E27FC236}">
                <a16:creationId xmlns:a16="http://schemas.microsoft.com/office/drawing/2014/main" id="{48B6BDBD-9FF1-E100-6165-731C589C9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14" y="3036756"/>
            <a:ext cx="1148090" cy="1148090"/>
          </a:xfrm>
          <a:prstGeom prst="rect">
            <a:avLst/>
          </a:prstGeom>
        </p:spPr>
      </p:pic>
      <p:pic>
        <p:nvPicPr>
          <p:cNvPr id="18" name="Picture 17" descr="A blue hexagon with a white arrow in it&#10;&#10;Description automatically generated">
            <a:extLst>
              <a:ext uri="{FF2B5EF4-FFF2-40B4-BE49-F238E27FC236}">
                <a16:creationId xmlns:a16="http://schemas.microsoft.com/office/drawing/2014/main" id="{9D336B90-8E9B-747A-919D-643B5860E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177" y="914129"/>
            <a:ext cx="1474918" cy="1546094"/>
          </a:xfrm>
          <a:prstGeom prst="rect">
            <a:avLst/>
          </a:prstGeom>
        </p:spPr>
      </p:pic>
      <p:pic>
        <p:nvPicPr>
          <p:cNvPr id="20" name="Picture 19" descr="A black and blue logo&#10;&#10;Description automatically generated">
            <a:extLst>
              <a:ext uri="{FF2B5EF4-FFF2-40B4-BE49-F238E27FC236}">
                <a16:creationId xmlns:a16="http://schemas.microsoft.com/office/drawing/2014/main" id="{741E083E-891E-CD2B-651F-97DD42687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79" y="2931966"/>
            <a:ext cx="3306388" cy="1335071"/>
          </a:xfrm>
          <a:prstGeom prst="rect">
            <a:avLst/>
          </a:prstGeom>
        </p:spPr>
      </p:pic>
      <p:pic>
        <p:nvPicPr>
          <p:cNvPr id="22" name="Picture 21" descr="A blue and white computer screen&#10;&#10;Description automatically generated">
            <a:extLst>
              <a:ext uri="{FF2B5EF4-FFF2-40B4-BE49-F238E27FC236}">
                <a16:creationId xmlns:a16="http://schemas.microsoft.com/office/drawing/2014/main" id="{5C6252BF-D69B-78E9-4D46-336CFB490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95" y="4256929"/>
            <a:ext cx="1862138" cy="1219200"/>
          </a:xfrm>
          <a:prstGeom prst="rect">
            <a:avLst/>
          </a:prstGeom>
        </p:spPr>
      </p:pic>
      <p:pic>
        <p:nvPicPr>
          <p:cNvPr id="24" name="Picture 23" descr="A cartoon train with a cart&#10;&#10;Description automatically generated">
            <a:extLst>
              <a:ext uri="{FF2B5EF4-FFF2-40B4-BE49-F238E27FC236}">
                <a16:creationId xmlns:a16="http://schemas.microsoft.com/office/drawing/2014/main" id="{EE62E366-9022-9B56-FECF-DAD24E07F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40" y="4389151"/>
            <a:ext cx="1472043" cy="1045658"/>
          </a:xfrm>
          <a:prstGeom prst="rect">
            <a:avLst/>
          </a:prstGeom>
        </p:spPr>
      </p:pic>
      <p:pic>
        <p:nvPicPr>
          <p:cNvPr id="26" name="Picture 25" descr="A magnifying glass on a black background&#10;&#10;Description automatically generated">
            <a:extLst>
              <a:ext uri="{FF2B5EF4-FFF2-40B4-BE49-F238E27FC236}">
                <a16:creationId xmlns:a16="http://schemas.microsoft.com/office/drawing/2014/main" id="{B84AEDA4-0D91-380C-45E1-10D01FC8A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23" y="2085740"/>
            <a:ext cx="1437307" cy="1437307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4534E801-B4DD-78C5-BC47-403A905002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553" y="4992289"/>
            <a:ext cx="1046614" cy="1045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A7440-B041-FA5A-8D6D-54960DE7448E}"/>
              </a:ext>
            </a:extLst>
          </p:cNvPr>
          <p:cNvSpPr txBox="1"/>
          <p:nvPr/>
        </p:nvSpPr>
        <p:spPr>
          <a:xfrm>
            <a:off x="102165" y="6027265"/>
            <a:ext cx="2586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Scripting Guy</a:t>
            </a:r>
          </a:p>
          <a:p>
            <a:r>
              <a:rPr lang="en-US" dirty="0"/>
              <a:t>Using PowerShell like VBS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AB9DF-052F-58E8-6D7E-38C902F51680}"/>
              </a:ext>
            </a:extLst>
          </p:cNvPr>
          <p:cNvSpPr txBox="1"/>
          <p:nvPr/>
        </p:nvSpPr>
        <p:spPr>
          <a:xfrm>
            <a:off x="2053077" y="529146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5863F-2284-1B53-736E-02BE85D4627B}"/>
              </a:ext>
            </a:extLst>
          </p:cNvPr>
          <p:cNvSpPr txBox="1"/>
          <p:nvPr/>
        </p:nvSpPr>
        <p:spPr>
          <a:xfrm>
            <a:off x="7923265" y="246724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DSC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24B1E-8E10-9977-2C57-A1C804879D1E}"/>
              </a:ext>
            </a:extLst>
          </p:cNvPr>
          <p:cNvSpPr txBox="1"/>
          <p:nvPr/>
        </p:nvSpPr>
        <p:spPr>
          <a:xfrm>
            <a:off x="5115913" y="3296629"/>
            <a:ext cx="174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PSScriptAnalyzer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13460-4860-7591-1F6E-006B5374B1A1}"/>
              </a:ext>
            </a:extLst>
          </p:cNvPr>
          <p:cNvSpPr txBox="1"/>
          <p:nvPr/>
        </p:nvSpPr>
        <p:spPr>
          <a:xfrm>
            <a:off x="5635618" y="4891675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80E9D-6039-2404-757B-34D77BA4BEF7}"/>
              </a:ext>
            </a:extLst>
          </p:cNvPr>
          <p:cNvSpPr txBox="1"/>
          <p:nvPr/>
        </p:nvSpPr>
        <p:spPr>
          <a:xfrm>
            <a:off x="3394961" y="5530914"/>
            <a:ext cx="109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PowerGui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3E0B0-5A68-2D0E-2E13-44E790AAFCA1}"/>
              </a:ext>
            </a:extLst>
          </p:cNvPr>
          <p:cNvSpPr txBox="1"/>
          <p:nvPr/>
        </p:nvSpPr>
        <p:spPr>
          <a:xfrm>
            <a:off x="7807306" y="6037946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B5299-A6BE-1EBA-FC40-A9EE3AA6637C}"/>
              </a:ext>
            </a:extLst>
          </p:cNvPr>
          <p:cNvSpPr txBox="1"/>
          <p:nvPr/>
        </p:nvSpPr>
        <p:spPr>
          <a:xfrm>
            <a:off x="8042372" y="4267037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Sampler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D634-EF17-6F70-AA53-9ADC190C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rules </a:t>
            </a:r>
            <a:r>
              <a:rPr lang="en-US"/>
              <a:t>and guidelines?</a:t>
            </a:r>
            <a:endParaRPr lang="en-US" dirty="0"/>
          </a:p>
        </p:txBody>
      </p:sp>
      <p:pic>
        <p:nvPicPr>
          <p:cNvPr id="5" name="Picture 4" descr="A group of street signs&#10;&#10;Description automatically generated">
            <a:extLst>
              <a:ext uri="{FF2B5EF4-FFF2-40B4-BE49-F238E27FC236}">
                <a16:creationId xmlns:a16="http://schemas.microsoft.com/office/drawing/2014/main" id="{498670D1-5667-C60F-53DC-4E41BB17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2" y="1416099"/>
            <a:ext cx="9460996" cy="4730498"/>
          </a:xfrm>
          <a:prstGeom prst="rect">
            <a:avLst/>
          </a:prstGeom>
        </p:spPr>
      </p:pic>
      <p:pic>
        <p:nvPicPr>
          <p:cNvPr id="4" name="Picture 3" descr="A truck in a rocky area&#10;&#10;Description automatically generated">
            <a:extLst>
              <a:ext uri="{FF2B5EF4-FFF2-40B4-BE49-F238E27FC236}">
                <a16:creationId xmlns:a16="http://schemas.microsoft.com/office/drawing/2014/main" id="{224E2197-BE2F-FB45-FFF1-2D9EE437D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379"/>
            <a:ext cx="12192000" cy="41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7D27-6E9E-1B0D-0666-E592C071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Best Practices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57CED-2520-C5FE-3F29-F02499283858}"/>
              </a:ext>
            </a:extLst>
          </p:cNvPr>
          <p:cNvSpPr txBox="1"/>
          <p:nvPr/>
        </p:nvSpPr>
        <p:spPr>
          <a:xfrm rot="20617818">
            <a:off x="786674" y="1665283"/>
            <a:ext cx="21170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Portability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B6D0D-3BC7-E492-C02E-DF49FF38FDB4}"/>
              </a:ext>
            </a:extLst>
          </p:cNvPr>
          <p:cNvSpPr txBox="1"/>
          <p:nvPr/>
        </p:nvSpPr>
        <p:spPr>
          <a:xfrm rot="20997654">
            <a:off x="3337221" y="1668124"/>
            <a:ext cx="24370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Automated 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7DFF7-98A8-EBE2-6EAE-D24A3CE17215}"/>
              </a:ext>
            </a:extLst>
          </p:cNvPr>
          <p:cNvSpPr txBox="1"/>
          <p:nvPr/>
        </p:nvSpPr>
        <p:spPr>
          <a:xfrm rot="879692">
            <a:off x="1555260" y="3211785"/>
            <a:ext cx="23364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Camel case</a:t>
            </a:r>
          </a:p>
          <a:p>
            <a:r>
              <a:rPr lang="en-US" sz="3200" dirty="0"/>
              <a:t>Pascal case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C644D9-45C6-E682-0874-C6138F80B963}"/>
              </a:ext>
            </a:extLst>
          </p:cNvPr>
          <p:cNvSpPr txBox="1"/>
          <p:nvPr/>
        </p:nvSpPr>
        <p:spPr>
          <a:xfrm>
            <a:off x="6244856" y="2133715"/>
            <a:ext cx="1726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Modular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709356-8D85-0792-6A26-82B42CB71956}"/>
              </a:ext>
            </a:extLst>
          </p:cNvPr>
          <p:cNvSpPr txBox="1"/>
          <p:nvPr/>
        </p:nvSpPr>
        <p:spPr>
          <a:xfrm rot="21182111">
            <a:off x="1097528" y="5223731"/>
            <a:ext cx="3536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Naming Convention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7F89B6-39B8-53E6-C446-D471E7F733FB}"/>
              </a:ext>
            </a:extLst>
          </p:cNvPr>
          <p:cNvSpPr txBox="1"/>
          <p:nvPr/>
        </p:nvSpPr>
        <p:spPr>
          <a:xfrm rot="1135806">
            <a:off x="9014064" y="1781493"/>
            <a:ext cx="20311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Rich Data Structures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9604B-320A-EA42-D237-5EE2BCCC42F1}"/>
              </a:ext>
            </a:extLst>
          </p:cNvPr>
          <p:cNvSpPr txBox="1"/>
          <p:nvPr/>
        </p:nvSpPr>
        <p:spPr>
          <a:xfrm>
            <a:off x="5615643" y="5101659"/>
            <a:ext cx="235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Scalability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4C6C1-C546-CA6A-C3F4-F86C29449F08}"/>
              </a:ext>
            </a:extLst>
          </p:cNvPr>
          <p:cNvSpPr txBox="1"/>
          <p:nvPr/>
        </p:nvSpPr>
        <p:spPr>
          <a:xfrm rot="1273771">
            <a:off x="6493281" y="3605139"/>
            <a:ext cx="21931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Reusability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ABCDDD-0B3E-CDFD-B62C-7697D03614A1}"/>
              </a:ext>
            </a:extLst>
          </p:cNvPr>
          <p:cNvSpPr txBox="1"/>
          <p:nvPr/>
        </p:nvSpPr>
        <p:spPr>
          <a:xfrm rot="20259478">
            <a:off x="8367559" y="4992353"/>
            <a:ext cx="3324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Style / Indentation</a:t>
            </a:r>
          </a:p>
        </p:txBody>
      </p:sp>
    </p:spTree>
    <p:extLst>
      <p:ext uri="{BB962C8B-B14F-4D97-AF65-F5344CB8AC3E}">
        <p14:creationId xmlns:p14="http://schemas.microsoft.com/office/powerpoint/2010/main" val="154067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05B9-22F4-55E9-A767-52881CDC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Language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F7CFC-97CE-6450-A5DE-CE94EED18633}"/>
              </a:ext>
            </a:extLst>
          </p:cNvPr>
          <p:cNvSpPr txBox="1"/>
          <p:nvPr/>
        </p:nvSpPr>
        <p:spPr>
          <a:xfrm rot="957521">
            <a:off x="3091255" y="2981547"/>
            <a:ext cx="174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Linting</a:t>
            </a:r>
          </a:p>
          <a:p>
            <a:r>
              <a:rPr lang="en-US" dirty="0"/>
              <a:t>PSScriptAnalyzer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3B6ED-F42D-3D6E-0874-A9182E19B09E}"/>
              </a:ext>
            </a:extLst>
          </p:cNvPr>
          <p:cNvSpPr txBox="1"/>
          <p:nvPr/>
        </p:nvSpPr>
        <p:spPr>
          <a:xfrm>
            <a:off x="6568324" y="367156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495B-8435-FA1F-A2B0-867EE3197022}"/>
              </a:ext>
            </a:extLst>
          </p:cNvPr>
          <p:cNvSpPr txBox="1"/>
          <p:nvPr/>
        </p:nvSpPr>
        <p:spPr>
          <a:xfrm rot="21236917">
            <a:off x="3752178" y="4221121"/>
            <a:ext cx="273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SupportsShouldProcess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7860B-9EEE-0DF3-DF2C-E062FD716604}"/>
              </a:ext>
            </a:extLst>
          </p:cNvPr>
          <p:cNvSpPr txBox="1"/>
          <p:nvPr/>
        </p:nvSpPr>
        <p:spPr>
          <a:xfrm rot="21219849">
            <a:off x="6756272" y="4357205"/>
            <a:ext cx="2282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Mandatory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3FA57-86BB-5FB6-2F94-F89AEA07DDC8}"/>
              </a:ext>
            </a:extLst>
          </p:cNvPr>
          <p:cNvSpPr txBox="1"/>
          <p:nvPr/>
        </p:nvSpPr>
        <p:spPr>
          <a:xfrm rot="20491256">
            <a:off x="9624080" y="30909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66A9D-1D66-ED35-752E-0906012F2831}"/>
              </a:ext>
            </a:extLst>
          </p:cNvPr>
          <p:cNvSpPr txBox="1"/>
          <p:nvPr/>
        </p:nvSpPr>
        <p:spPr>
          <a:xfrm>
            <a:off x="9393796" y="4236596"/>
            <a:ext cx="175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49255-2730-EDDD-2526-607BB27047D9}"/>
              </a:ext>
            </a:extLst>
          </p:cNvPr>
          <p:cNvSpPr txBox="1"/>
          <p:nvPr/>
        </p:nvSpPr>
        <p:spPr>
          <a:xfrm rot="1552138">
            <a:off x="6909422" y="2015506"/>
            <a:ext cx="100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531CD-94B0-1088-0B8D-480D65EC3A46}"/>
              </a:ext>
            </a:extLst>
          </p:cNvPr>
          <p:cNvSpPr txBox="1"/>
          <p:nvPr/>
        </p:nvSpPr>
        <p:spPr>
          <a:xfrm rot="20794423">
            <a:off x="3984387" y="175021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A45CD-8E06-683E-3AED-017EAACD7FB7}"/>
              </a:ext>
            </a:extLst>
          </p:cNvPr>
          <p:cNvSpPr txBox="1"/>
          <p:nvPr/>
        </p:nvSpPr>
        <p:spPr>
          <a:xfrm rot="512529">
            <a:off x="1132142" y="277990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C2208C-2496-317E-F330-F1D9159130D9}"/>
              </a:ext>
            </a:extLst>
          </p:cNvPr>
          <p:cNvSpPr txBox="1"/>
          <p:nvPr/>
        </p:nvSpPr>
        <p:spPr>
          <a:xfrm>
            <a:off x="935568" y="379740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35AB9E-0F62-CA72-C6C1-961ADAEA1536}"/>
              </a:ext>
            </a:extLst>
          </p:cNvPr>
          <p:cNvSpPr txBox="1"/>
          <p:nvPr/>
        </p:nvSpPr>
        <p:spPr>
          <a:xfrm rot="19354520">
            <a:off x="359385" y="4983924"/>
            <a:ext cx="22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Comment-Based Help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E5FC1-DB17-5220-BC65-E8D3310BA637}"/>
              </a:ext>
            </a:extLst>
          </p:cNvPr>
          <p:cNvSpPr txBox="1"/>
          <p:nvPr/>
        </p:nvSpPr>
        <p:spPr>
          <a:xfrm>
            <a:off x="4604284" y="55744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52BF9F-D6A9-D0B8-6F42-AEBE1A7B5C40}"/>
              </a:ext>
            </a:extLst>
          </p:cNvPr>
          <p:cNvSpPr txBox="1"/>
          <p:nvPr/>
        </p:nvSpPr>
        <p:spPr>
          <a:xfrm rot="290925">
            <a:off x="9205779" y="5341815"/>
            <a:ext cx="2569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Flow Control</a:t>
            </a:r>
          </a:p>
          <a:p>
            <a:r>
              <a:rPr lang="en-US" dirty="0"/>
              <a:t>(Cyclomatic Complexity)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2CAB9E-60A2-1092-56F5-86261D0FC2E5}"/>
              </a:ext>
            </a:extLst>
          </p:cNvPr>
          <p:cNvSpPr txBox="1"/>
          <p:nvPr/>
        </p:nvSpPr>
        <p:spPr>
          <a:xfrm rot="931038">
            <a:off x="2189081" y="5248425"/>
            <a:ext cx="146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5F4FA6-E846-8BF2-636C-B7F7CB763732}"/>
              </a:ext>
            </a:extLst>
          </p:cNvPr>
          <p:cNvSpPr txBox="1"/>
          <p:nvPr/>
        </p:nvSpPr>
        <p:spPr>
          <a:xfrm rot="21060423">
            <a:off x="586897" y="1676812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Instrumentation</a:t>
            </a:r>
          </a:p>
          <a:p>
            <a:r>
              <a:rPr lang="en-US" dirty="0"/>
              <a:t>Profiling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6D13F-7975-D2C0-EC32-898999897EE2}"/>
              </a:ext>
            </a:extLst>
          </p:cNvPr>
          <p:cNvSpPr txBox="1"/>
          <p:nvPr/>
        </p:nvSpPr>
        <p:spPr>
          <a:xfrm rot="1233530">
            <a:off x="9182939" y="2129927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7D880-8ED1-47BF-B89D-E0099EEF6F27}"/>
              </a:ext>
            </a:extLst>
          </p:cNvPr>
          <p:cNvSpPr txBox="1"/>
          <p:nvPr/>
        </p:nvSpPr>
        <p:spPr>
          <a:xfrm rot="19792084">
            <a:off x="7632371" y="2841302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CmdletBinding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5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451A-B43B-27BC-96AA-DDA74522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pattern is the right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E4933-3E8C-86C7-12C2-6F10541D1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Some people, when confronted with a problem, think "I know, I'll use regular expressions." Now they have two problems.</a:t>
            </a:r>
            <a:endParaRPr lang="en-US" dirty="0"/>
          </a:p>
          <a:p>
            <a:r>
              <a:rPr lang="en-US" dirty="0"/>
              <a:t>Using PowerShell Classes the </a:t>
            </a:r>
          </a:p>
          <a:p>
            <a:pPr marL="0" indent="0">
              <a:buNone/>
            </a:pPr>
            <a:r>
              <a:rPr lang="en-US" dirty="0"/>
              <a:t>wrong way may result in:</a:t>
            </a:r>
          </a:p>
        </p:txBody>
      </p:sp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6825C0F2-66B9-192D-B449-C4B6BF276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03" y="365125"/>
            <a:ext cx="4292793" cy="62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  <ds:schemaRef ds:uri="5b653a37-a943-418c-a7e6-aa09ee196dc6"/>
    <ds:schemaRef ds:uri="bd297347-8c74-4a03-a42f-06ff7841fbbf"/>
  </ds:schemaRefs>
</ds:datastoreItem>
</file>

<file path=customXml/itemProps3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257</Words>
  <Application>Microsoft Office PowerPoint</Application>
  <PresentationFormat>Widescreen</PresentationFormat>
  <Paragraphs>79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Wingdings</vt:lpstr>
      <vt:lpstr>Intro Title</vt:lpstr>
      <vt:lpstr>Content</vt:lpstr>
      <vt:lpstr>Sponsor</vt:lpstr>
      <vt:lpstr>PowerPoint Presentation</vt:lpstr>
      <vt:lpstr>PowerPoint Presentation</vt:lpstr>
      <vt:lpstr>PowerPoint Presentation</vt:lpstr>
      <vt:lpstr>Good programming is</vt:lpstr>
      <vt:lpstr>Where we come from</vt:lpstr>
      <vt:lpstr>Why rules and guidelines?</vt:lpstr>
      <vt:lpstr>Coding Best Practices</vt:lpstr>
      <vt:lpstr>PowerShell Language Features</vt:lpstr>
      <vt:lpstr>Not every pattern is the right one</vt:lpstr>
      <vt:lpstr>Demos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Raimund Andrée</cp:lastModifiedBy>
  <cp:revision>1</cp:revision>
  <dcterms:created xsi:type="dcterms:W3CDTF">2022-05-02T14:38:43Z</dcterms:created>
  <dcterms:modified xsi:type="dcterms:W3CDTF">2024-02-29T12:55:54Z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